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6" r:id="rId6"/>
    <p:sldId id="262" r:id="rId7"/>
    <p:sldId id="268" r:id="rId8"/>
    <p:sldId id="267" r:id="rId9"/>
    <p:sldId id="265" r:id="rId10"/>
    <p:sldId id="270" r:id="rId11"/>
    <p:sldId id="269" r:id="rId12"/>
    <p:sldId id="271" r:id="rId13"/>
    <p:sldId id="259" r:id="rId14"/>
    <p:sldId id="27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Vann" initials="VV" lastIdx="4" clrIdx="0">
    <p:extLst/>
  </p:cmAuthor>
  <p:cmAuthor id="2" name="Iveta Puzo" initials="I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4425" autoAdjust="0"/>
  </p:normalViewPr>
  <p:slideViewPr>
    <p:cSldViewPr snapToGrid="0" snapToObjects="1">
      <p:cViewPr varScale="1">
        <p:scale>
          <a:sx n="62" d="100"/>
          <a:sy n="62" d="100"/>
        </p:scale>
        <p:origin x="34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74D39-C34D-4C8F-A343-E0F2001442D3}" type="doc">
      <dgm:prSet loTypeId="urn:microsoft.com/office/officeart/2005/8/layout/bProcess4" loCatId="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it-IT"/>
        </a:p>
      </dgm:t>
    </dgm:pt>
    <dgm:pt modelId="{06AEA711-B05A-4267-A0FE-75C53BB9466E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Previous experience</a:t>
          </a:r>
        </a:p>
      </dgm:t>
    </dgm:pt>
    <dgm:pt modelId="{AE1A5B75-CBA5-47CB-B2A7-225EF5A60B93}" type="parTrans" cxnId="{111F4E75-8572-40CB-98E8-823D5514FBDC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9B6896FE-709A-4116-A9F8-6167DF93E9A9}" type="sibTrans" cxnId="{111F4E75-8572-40CB-98E8-823D5514FBDC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98BECF0D-4F48-4B4D-9DE7-DB0361B7B01F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Language</a:t>
          </a:r>
        </a:p>
      </dgm:t>
    </dgm:pt>
    <dgm:pt modelId="{C99A1139-7A79-4958-9534-48CEB0CBE7B0}" type="parTrans" cxnId="{F642D135-4227-4E51-A34E-49D36CE2FB2D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5E50A2CD-838D-4DE2-8CA3-F7C9D787978E}" type="sibTrans" cxnId="{F642D135-4227-4E51-A34E-49D36CE2FB2D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85D9A085-9E7D-4C4B-BEBA-2CD8E24D77B5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Working style</a:t>
          </a:r>
        </a:p>
      </dgm:t>
    </dgm:pt>
    <dgm:pt modelId="{C40FDC4F-F1DE-4946-8721-0CA3F385A229}" type="parTrans" cxnId="{62391B25-D845-4F10-9677-661E3604385E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6F6E6DF3-DFC5-4231-AD7F-11B3311627DA}" type="sibTrans" cxnId="{62391B25-D845-4F10-9677-661E3604385E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6AD10E40-4330-405E-BBA2-38765A867517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Different structures</a:t>
          </a:r>
        </a:p>
      </dgm:t>
    </dgm:pt>
    <dgm:pt modelId="{6445DB00-A0C1-46B6-8956-056A523B3012}" type="parTrans" cxnId="{AAA4B19F-0AAB-4EB3-8430-4F65262814A3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8BDA1B46-E6EF-494F-840B-E36EF5243862}" type="sibTrans" cxnId="{AAA4B19F-0AAB-4EB3-8430-4F65262814A3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1DC6D202-6FBB-46B1-9D96-105E3D90451E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Decision-making process</a:t>
          </a:r>
        </a:p>
      </dgm:t>
    </dgm:pt>
    <dgm:pt modelId="{DF5C929A-1E8A-46DC-8D8D-6867B0A23FF1}" type="parTrans" cxnId="{75FA687D-3A44-4CE2-9230-411078ED60E2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7A09FB93-8086-4432-9182-90F4F2C3A4EE}" type="sibTrans" cxnId="{75FA687D-3A44-4CE2-9230-411078ED60E2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EDB69387-1D14-4F66-8DDB-D46A1F36F9CA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Culture</a:t>
          </a:r>
        </a:p>
      </dgm:t>
    </dgm:pt>
    <dgm:pt modelId="{AD27E481-E372-4A2B-B600-9A5D31E73B3C}" type="parTrans" cxnId="{36C21B5E-7E22-4AF3-8488-D349B0739121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C3D99524-A8C1-4F8E-95C8-95694336B9ED}" type="sibTrans" cxnId="{36C21B5E-7E22-4AF3-8488-D349B0739121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24BB7AD4-50DF-459F-8D9B-8B8A6E0C3B1E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Belief systems</a:t>
          </a:r>
        </a:p>
      </dgm:t>
    </dgm:pt>
    <dgm:pt modelId="{EA326615-EE4C-47CF-8086-86DF13532395}" type="parTrans" cxnId="{01CE216B-C98F-4223-AD1C-5EF38A30283B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256A8087-1F16-40E1-90D0-7CC8DADBBCB0}" type="sibTrans" cxnId="{01CE216B-C98F-4223-AD1C-5EF38A30283B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D4766051-9B4F-430C-B0E8-864AD7E3381F}">
      <dgm:prSet phldrT="[Testo]" custT="1"/>
      <dgm:spPr/>
      <dgm:t>
        <a:bodyPr/>
        <a:lstStyle/>
        <a:p>
          <a:r>
            <a:rPr lang="en-GB" sz="1800" b="1" noProof="0" dirty="0">
              <a:latin typeface="Century Gothic" pitchFamily="34" charset="0"/>
            </a:rPr>
            <a:t>Rules and procedures</a:t>
          </a:r>
        </a:p>
      </dgm:t>
    </dgm:pt>
    <dgm:pt modelId="{BF6FAF71-6102-41B6-847B-9DFE741C1C19}" type="parTrans" cxnId="{7664DA9C-C3A5-419D-8B7B-603E033A6BD3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B38208C7-C959-4C19-B91B-3F6F9F7E54EC}" type="sibTrans" cxnId="{7664DA9C-C3A5-419D-8B7B-603E033A6BD3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1B58E0A4-85E0-8741-995C-91183D6111B6}" type="pres">
      <dgm:prSet presAssocID="{2B474D39-C34D-4C8F-A343-E0F2001442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B95E30-F118-C446-81F7-5B3D54DE346B}" type="pres">
      <dgm:prSet presAssocID="{06AEA711-B05A-4267-A0FE-75C53BB9466E}" presName="compNode" presStyleCnt="0"/>
      <dgm:spPr/>
    </dgm:pt>
    <dgm:pt modelId="{4D1633C4-A97E-C84D-805A-34A5ADEE2C38}" type="pres">
      <dgm:prSet presAssocID="{06AEA711-B05A-4267-A0FE-75C53BB9466E}" presName="dummyConnPt" presStyleCnt="0"/>
      <dgm:spPr/>
    </dgm:pt>
    <dgm:pt modelId="{911B495D-4126-9E4F-9EFA-1BA1A832F8FB}" type="pres">
      <dgm:prSet presAssocID="{06AEA711-B05A-4267-A0FE-75C53BB9466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B42AB-26B9-324F-8E3E-F1535D0AB485}" type="pres">
      <dgm:prSet presAssocID="{9B6896FE-709A-4116-A9F8-6167DF93E9A9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D7891F25-25AD-5A43-9B57-B1A22A3EF116}" type="pres">
      <dgm:prSet presAssocID="{98BECF0D-4F48-4B4D-9DE7-DB0361B7B01F}" presName="compNode" presStyleCnt="0"/>
      <dgm:spPr/>
    </dgm:pt>
    <dgm:pt modelId="{1D76FAE2-D905-1D4C-89CE-1DBC7DC1696D}" type="pres">
      <dgm:prSet presAssocID="{98BECF0D-4F48-4B4D-9DE7-DB0361B7B01F}" presName="dummyConnPt" presStyleCnt="0"/>
      <dgm:spPr/>
    </dgm:pt>
    <dgm:pt modelId="{6AA03197-B8D0-4F46-A787-E8EDB501C55D}" type="pres">
      <dgm:prSet presAssocID="{98BECF0D-4F48-4B4D-9DE7-DB0361B7B01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19F7E-949C-794A-9AAE-50B95A7B977D}" type="pres">
      <dgm:prSet presAssocID="{5E50A2CD-838D-4DE2-8CA3-F7C9D787978E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9ADE999B-911E-294C-97E1-9DCB10779DFF}" type="pres">
      <dgm:prSet presAssocID="{85D9A085-9E7D-4C4B-BEBA-2CD8E24D77B5}" presName="compNode" presStyleCnt="0"/>
      <dgm:spPr/>
    </dgm:pt>
    <dgm:pt modelId="{0E4FC771-D113-EF41-A7EF-E9F0C7F8C6FF}" type="pres">
      <dgm:prSet presAssocID="{85D9A085-9E7D-4C4B-BEBA-2CD8E24D77B5}" presName="dummyConnPt" presStyleCnt="0"/>
      <dgm:spPr/>
    </dgm:pt>
    <dgm:pt modelId="{F32C0FC6-184E-4241-A6D3-1782DDC48FEA}" type="pres">
      <dgm:prSet presAssocID="{85D9A085-9E7D-4C4B-BEBA-2CD8E24D77B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FFC9D-FD35-0E43-A5A9-12B06324213C}" type="pres">
      <dgm:prSet presAssocID="{6F6E6DF3-DFC5-4231-AD7F-11B3311627DA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1F58D217-90FB-DF48-978D-712C77321174}" type="pres">
      <dgm:prSet presAssocID="{6AD10E40-4330-405E-BBA2-38765A867517}" presName="compNode" presStyleCnt="0"/>
      <dgm:spPr/>
    </dgm:pt>
    <dgm:pt modelId="{84013926-D951-3147-B591-ECCE38B5F9A7}" type="pres">
      <dgm:prSet presAssocID="{6AD10E40-4330-405E-BBA2-38765A867517}" presName="dummyConnPt" presStyleCnt="0"/>
      <dgm:spPr/>
    </dgm:pt>
    <dgm:pt modelId="{A2B4AA04-623C-494D-9DA4-DDD000281A69}" type="pres">
      <dgm:prSet presAssocID="{6AD10E40-4330-405E-BBA2-38765A86751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AFB7E-5ACC-FD49-BA59-5DD9A6BE1DD7}" type="pres">
      <dgm:prSet presAssocID="{8BDA1B46-E6EF-494F-840B-E36EF5243862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43A5682E-CFE5-1842-8B12-5AFDE11CB0D4}" type="pres">
      <dgm:prSet presAssocID="{1DC6D202-6FBB-46B1-9D96-105E3D90451E}" presName="compNode" presStyleCnt="0"/>
      <dgm:spPr/>
    </dgm:pt>
    <dgm:pt modelId="{6B42BFFB-D3F8-DB48-A37A-1073036739B7}" type="pres">
      <dgm:prSet presAssocID="{1DC6D202-6FBB-46B1-9D96-105E3D90451E}" presName="dummyConnPt" presStyleCnt="0"/>
      <dgm:spPr/>
    </dgm:pt>
    <dgm:pt modelId="{71893A45-8BF4-D64C-9289-599E727F547A}" type="pres">
      <dgm:prSet presAssocID="{1DC6D202-6FBB-46B1-9D96-105E3D9045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B386C-F0BB-964C-A686-E0AF1BA08918}" type="pres">
      <dgm:prSet presAssocID="{7A09FB93-8086-4432-9182-90F4F2C3A4EE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0FD63EC-01C0-A44C-9A26-82C64F3C2113}" type="pres">
      <dgm:prSet presAssocID="{EDB69387-1D14-4F66-8DDB-D46A1F36F9CA}" presName="compNode" presStyleCnt="0"/>
      <dgm:spPr/>
    </dgm:pt>
    <dgm:pt modelId="{3840D15C-C72B-7A47-A302-200606528F50}" type="pres">
      <dgm:prSet presAssocID="{EDB69387-1D14-4F66-8DDB-D46A1F36F9CA}" presName="dummyConnPt" presStyleCnt="0"/>
      <dgm:spPr/>
    </dgm:pt>
    <dgm:pt modelId="{22D88FBC-D1CC-CB47-AAC6-97936D849FDE}" type="pres">
      <dgm:prSet presAssocID="{EDB69387-1D14-4F66-8DDB-D46A1F36F9C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FA315-97D2-A242-ABA3-FA3389CE6279}" type="pres">
      <dgm:prSet presAssocID="{C3D99524-A8C1-4F8E-95C8-95694336B9ED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3C662050-700C-DE46-8D7D-C21415896B71}" type="pres">
      <dgm:prSet presAssocID="{24BB7AD4-50DF-459F-8D9B-8B8A6E0C3B1E}" presName="compNode" presStyleCnt="0"/>
      <dgm:spPr/>
    </dgm:pt>
    <dgm:pt modelId="{D544ECB8-CB56-814D-82D1-483BF470379E}" type="pres">
      <dgm:prSet presAssocID="{24BB7AD4-50DF-459F-8D9B-8B8A6E0C3B1E}" presName="dummyConnPt" presStyleCnt="0"/>
      <dgm:spPr/>
    </dgm:pt>
    <dgm:pt modelId="{E0223508-4FB0-564B-8711-4B28775FB234}" type="pres">
      <dgm:prSet presAssocID="{24BB7AD4-50DF-459F-8D9B-8B8A6E0C3B1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9D3-CC02-5F47-83AF-18F9487776D4}" type="pres">
      <dgm:prSet presAssocID="{256A8087-1F16-40E1-90D0-7CC8DADBBCB0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9B25F9D9-7973-4B49-9BB5-28219826E761}" type="pres">
      <dgm:prSet presAssocID="{D4766051-9B4F-430C-B0E8-864AD7E3381F}" presName="compNode" presStyleCnt="0"/>
      <dgm:spPr/>
    </dgm:pt>
    <dgm:pt modelId="{D8E60CCB-AFCF-E245-91C9-BE60FF9722A8}" type="pres">
      <dgm:prSet presAssocID="{D4766051-9B4F-430C-B0E8-864AD7E3381F}" presName="dummyConnPt" presStyleCnt="0"/>
      <dgm:spPr/>
    </dgm:pt>
    <dgm:pt modelId="{64B4F36B-14C5-9044-8A0D-AAA9508F5431}" type="pres">
      <dgm:prSet presAssocID="{D4766051-9B4F-430C-B0E8-864AD7E3381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E216B-C98F-4223-AD1C-5EF38A30283B}" srcId="{2B474D39-C34D-4C8F-A343-E0F2001442D3}" destId="{24BB7AD4-50DF-459F-8D9B-8B8A6E0C3B1E}" srcOrd="6" destOrd="0" parTransId="{EA326615-EE4C-47CF-8086-86DF13532395}" sibTransId="{256A8087-1F16-40E1-90D0-7CC8DADBBCB0}"/>
    <dgm:cxn modelId="{F642D135-4227-4E51-A34E-49D36CE2FB2D}" srcId="{2B474D39-C34D-4C8F-A343-E0F2001442D3}" destId="{98BECF0D-4F48-4B4D-9DE7-DB0361B7B01F}" srcOrd="1" destOrd="0" parTransId="{C99A1139-7A79-4958-9534-48CEB0CBE7B0}" sibTransId="{5E50A2CD-838D-4DE2-8CA3-F7C9D787978E}"/>
    <dgm:cxn modelId="{111F4E75-8572-40CB-98E8-823D5514FBDC}" srcId="{2B474D39-C34D-4C8F-A343-E0F2001442D3}" destId="{06AEA711-B05A-4267-A0FE-75C53BB9466E}" srcOrd="0" destOrd="0" parTransId="{AE1A5B75-CBA5-47CB-B2A7-225EF5A60B93}" sibTransId="{9B6896FE-709A-4116-A9F8-6167DF93E9A9}"/>
    <dgm:cxn modelId="{164C18A9-7F72-1042-817A-917A92E2C4D7}" type="presOf" srcId="{6F6E6DF3-DFC5-4231-AD7F-11B3311627DA}" destId="{E26FFC9D-FD35-0E43-A5A9-12B06324213C}" srcOrd="0" destOrd="0" presId="urn:microsoft.com/office/officeart/2005/8/layout/bProcess4"/>
    <dgm:cxn modelId="{DF628131-7AFD-964C-977C-A277DD236229}" type="presOf" srcId="{2B474D39-C34D-4C8F-A343-E0F2001442D3}" destId="{1B58E0A4-85E0-8741-995C-91183D6111B6}" srcOrd="0" destOrd="0" presId="urn:microsoft.com/office/officeart/2005/8/layout/bProcess4"/>
    <dgm:cxn modelId="{EFC14E25-1549-2041-97A3-C4D3260932D3}" type="presOf" srcId="{85D9A085-9E7D-4C4B-BEBA-2CD8E24D77B5}" destId="{F32C0FC6-184E-4241-A6D3-1782DDC48FEA}" srcOrd="0" destOrd="0" presId="urn:microsoft.com/office/officeart/2005/8/layout/bProcess4"/>
    <dgm:cxn modelId="{EB047245-39D5-A240-8EBE-0F88FE9DC4BA}" type="presOf" srcId="{C3D99524-A8C1-4F8E-95C8-95694336B9ED}" destId="{D4DFA315-97D2-A242-ABA3-FA3389CE6279}" srcOrd="0" destOrd="0" presId="urn:microsoft.com/office/officeart/2005/8/layout/bProcess4"/>
    <dgm:cxn modelId="{AAA4B19F-0AAB-4EB3-8430-4F65262814A3}" srcId="{2B474D39-C34D-4C8F-A343-E0F2001442D3}" destId="{6AD10E40-4330-405E-BBA2-38765A867517}" srcOrd="3" destOrd="0" parTransId="{6445DB00-A0C1-46B6-8956-056A523B3012}" sibTransId="{8BDA1B46-E6EF-494F-840B-E36EF5243862}"/>
    <dgm:cxn modelId="{48613B2A-C979-884A-B18E-D0DE60D722F2}" type="presOf" srcId="{24BB7AD4-50DF-459F-8D9B-8B8A6E0C3B1E}" destId="{E0223508-4FB0-564B-8711-4B28775FB234}" srcOrd="0" destOrd="0" presId="urn:microsoft.com/office/officeart/2005/8/layout/bProcess4"/>
    <dgm:cxn modelId="{BB121B67-FCB2-5146-96E6-9B5041EBAF66}" type="presOf" srcId="{D4766051-9B4F-430C-B0E8-864AD7E3381F}" destId="{64B4F36B-14C5-9044-8A0D-AAA9508F5431}" srcOrd="0" destOrd="0" presId="urn:microsoft.com/office/officeart/2005/8/layout/bProcess4"/>
    <dgm:cxn modelId="{62391B25-D845-4F10-9677-661E3604385E}" srcId="{2B474D39-C34D-4C8F-A343-E0F2001442D3}" destId="{85D9A085-9E7D-4C4B-BEBA-2CD8E24D77B5}" srcOrd="2" destOrd="0" parTransId="{C40FDC4F-F1DE-4946-8721-0CA3F385A229}" sibTransId="{6F6E6DF3-DFC5-4231-AD7F-11B3311627DA}"/>
    <dgm:cxn modelId="{546AE21B-71CF-4C46-B99F-D70356BBEB84}" type="presOf" srcId="{6AD10E40-4330-405E-BBA2-38765A867517}" destId="{A2B4AA04-623C-494D-9DA4-DDD000281A69}" srcOrd="0" destOrd="0" presId="urn:microsoft.com/office/officeart/2005/8/layout/bProcess4"/>
    <dgm:cxn modelId="{1EA4DEF9-AD8A-2F44-85B5-665216106F03}" type="presOf" srcId="{06AEA711-B05A-4267-A0FE-75C53BB9466E}" destId="{911B495D-4126-9E4F-9EFA-1BA1A832F8FB}" srcOrd="0" destOrd="0" presId="urn:microsoft.com/office/officeart/2005/8/layout/bProcess4"/>
    <dgm:cxn modelId="{ACF9A878-8F2B-7A4D-9A95-AA8A5AE438DC}" type="presOf" srcId="{EDB69387-1D14-4F66-8DDB-D46A1F36F9CA}" destId="{22D88FBC-D1CC-CB47-AAC6-97936D849FDE}" srcOrd="0" destOrd="0" presId="urn:microsoft.com/office/officeart/2005/8/layout/bProcess4"/>
    <dgm:cxn modelId="{AA84451B-86A4-6843-A00C-279195DFA779}" type="presOf" srcId="{1DC6D202-6FBB-46B1-9D96-105E3D90451E}" destId="{71893A45-8BF4-D64C-9289-599E727F547A}" srcOrd="0" destOrd="0" presId="urn:microsoft.com/office/officeart/2005/8/layout/bProcess4"/>
    <dgm:cxn modelId="{968FAF4C-62B1-BF4F-BE98-6B9107FD3FF5}" type="presOf" srcId="{256A8087-1F16-40E1-90D0-7CC8DADBBCB0}" destId="{82C409D3-CC02-5F47-83AF-18F9487776D4}" srcOrd="0" destOrd="0" presId="urn:microsoft.com/office/officeart/2005/8/layout/bProcess4"/>
    <dgm:cxn modelId="{989B47D6-2783-9841-A111-10F6F2330474}" type="presOf" srcId="{98BECF0D-4F48-4B4D-9DE7-DB0361B7B01F}" destId="{6AA03197-B8D0-4F46-A787-E8EDB501C55D}" srcOrd="0" destOrd="0" presId="urn:microsoft.com/office/officeart/2005/8/layout/bProcess4"/>
    <dgm:cxn modelId="{1F4D4449-D642-1047-A1C1-430357738725}" type="presOf" srcId="{5E50A2CD-838D-4DE2-8CA3-F7C9D787978E}" destId="{9EC19F7E-949C-794A-9AAE-50B95A7B977D}" srcOrd="0" destOrd="0" presId="urn:microsoft.com/office/officeart/2005/8/layout/bProcess4"/>
    <dgm:cxn modelId="{47DEFEFF-CC8F-F944-943C-4D3EF0FDE095}" type="presOf" srcId="{7A09FB93-8086-4432-9182-90F4F2C3A4EE}" destId="{953B386C-F0BB-964C-A686-E0AF1BA08918}" srcOrd="0" destOrd="0" presId="urn:microsoft.com/office/officeart/2005/8/layout/bProcess4"/>
    <dgm:cxn modelId="{5DDA9828-7E84-3A46-89D0-EE68C54BB7FF}" type="presOf" srcId="{9B6896FE-709A-4116-A9F8-6167DF93E9A9}" destId="{1ECB42AB-26B9-324F-8E3E-F1535D0AB485}" srcOrd="0" destOrd="0" presId="urn:microsoft.com/office/officeart/2005/8/layout/bProcess4"/>
    <dgm:cxn modelId="{7664DA9C-C3A5-419D-8B7B-603E033A6BD3}" srcId="{2B474D39-C34D-4C8F-A343-E0F2001442D3}" destId="{D4766051-9B4F-430C-B0E8-864AD7E3381F}" srcOrd="7" destOrd="0" parTransId="{BF6FAF71-6102-41B6-847B-9DFE741C1C19}" sibTransId="{B38208C7-C959-4C19-B91B-3F6F9F7E54EC}"/>
    <dgm:cxn modelId="{75FA687D-3A44-4CE2-9230-411078ED60E2}" srcId="{2B474D39-C34D-4C8F-A343-E0F2001442D3}" destId="{1DC6D202-6FBB-46B1-9D96-105E3D90451E}" srcOrd="4" destOrd="0" parTransId="{DF5C929A-1E8A-46DC-8D8D-6867B0A23FF1}" sibTransId="{7A09FB93-8086-4432-9182-90F4F2C3A4EE}"/>
    <dgm:cxn modelId="{9D0E85FF-779F-B744-943E-FAE92F0CDACC}" type="presOf" srcId="{8BDA1B46-E6EF-494F-840B-E36EF5243862}" destId="{C44AFB7E-5ACC-FD49-BA59-5DD9A6BE1DD7}" srcOrd="0" destOrd="0" presId="urn:microsoft.com/office/officeart/2005/8/layout/bProcess4"/>
    <dgm:cxn modelId="{36C21B5E-7E22-4AF3-8488-D349B0739121}" srcId="{2B474D39-C34D-4C8F-A343-E0F2001442D3}" destId="{EDB69387-1D14-4F66-8DDB-D46A1F36F9CA}" srcOrd="5" destOrd="0" parTransId="{AD27E481-E372-4A2B-B600-9A5D31E73B3C}" sibTransId="{C3D99524-A8C1-4F8E-95C8-95694336B9ED}"/>
    <dgm:cxn modelId="{A4091140-EF40-C942-BC5D-1E9B30A066F8}" type="presParOf" srcId="{1B58E0A4-85E0-8741-995C-91183D6111B6}" destId="{1EB95E30-F118-C446-81F7-5B3D54DE346B}" srcOrd="0" destOrd="0" presId="urn:microsoft.com/office/officeart/2005/8/layout/bProcess4"/>
    <dgm:cxn modelId="{428E424C-2263-084D-8A0C-0CB3C93A7D30}" type="presParOf" srcId="{1EB95E30-F118-C446-81F7-5B3D54DE346B}" destId="{4D1633C4-A97E-C84D-805A-34A5ADEE2C38}" srcOrd="0" destOrd="0" presId="urn:microsoft.com/office/officeart/2005/8/layout/bProcess4"/>
    <dgm:cxn modelId="{C02EB913-B103-EC4C-B9D2-6CA8C5581253}" type="presParOf" srcId="{1EB95E30-F118-C446-81F7-5B3D54DE346B}" destId="{911B495D-4126-9E4F-9EFA-1BA1A832F8FB}" srcOrd="1" destOrd="0" presId="urn:microsoft.com/office/officeart/2005/8/layout/bProcess4"/>
    <dgm:cxn modelId="{68148857-03DD-734C-B189-F0C56B4EF770}" type="presParOf" srcId="{1B58E0A4-85E0-8741-995C-91183D6111B6}" destId="{1ECB42AB-26B9-324F-8E3E-F1535D0AB485}" srcOrd="1" destOrd="0" presId="urn:microsoft.com/office/officeart/2005/8/layout/bProcess4"/>
    <dgm:cxn modelId="{2D15B37A-4551-684E-848E-C09AD06F54EB}" type="presParOf" srcId="{1B58E0A4-85E0-8741-995C-91183D6111B6}" destId="{D7891F25-25AD-5A43-9B57-B1A22A3EF116}" srcOrd="2" destOrd="0" presId="urn:microsoft.com/office/officeart/2005/8/layout/bProcess4"/>
    <dgm:cxn modelId="{47B0C5DD-E232-2342-A0F0-BDBA8FD38352}" type="presParOf" srcId="{D7891F25-25AD-5A43-9B57-B1A22A3EF116}" destId="{1D76FAE2-D905-1D4C-89CE-1DBC7DC1696D}" srcOrd="0" destOrd="0" presId="urn:microsoft.com/office/officeart/2005/8/layout/bProcess4"/>
    <dgm:cxn modelId="{F7D58504-6F98-9946-ABCD-E98942C75D07}" type="presParOf" srcId="{D7891F25-25AD-5A43-9B57-B1A22A3EF116}" destId="{6AA03197-B8D0-4F46-A787-E8EDB501C55D}" srcOrd="1" destOrd="0" presId="urn:microsoft.com/office/officeart/2005/8/layout/bProcess4"/>
    <dgm:cxn modelId="{4F2CFF92-6797-D742-88CC-552E0478553E}" type="presParOf" srcId="{1B58E0A4-85E0-8741-995C-91183D6111B6}" destId="{9EC19F7E-949C-794A-9AAE-50B95A7B977D}" srcOrd="3" destOrd="0" presId="urn:microsoft.com/office/officeart/2005/8/layout/bProcess4"/>
    <dgm:cxn modelId="{7C9B7824-6EAF-F34A-A157-6355ED1E83D0}" type="presParOf" srcId="{1B58E0A4-85E0-8741-995C-91183D6111B6}" destId="{9ADE999B-911E-294C-97E1-9DCB10779DFF}" srcOrd="4" destOrd="0" presId="urn:microsoft.com/office/officeart/2005/8/layout/bProcess4"/>
    <dgm:cxn modelId="{A388D757-CDB8-E641-B990-4D6EFC66E501}" type="presParOf" srcId="{9ADE999B-911E-294C-97E1-9DCB10779DFF}" destId="{0E4FC771-D113-EF41-A7EF-E9F0C7F8C6FF}" srcOrd="0" destOrd="0" presId="urn:microsoft.com/office/officeart/2005/8/layout/bProcess4"/>
    <dgm:cxn modelId="{84B044B6-A6D5-9F4C-80F1-F76A9036B2C7}" type="presParOf" srcId="{9ADE999B-911E-294C-97E1-9DCB10779DFF}" destId="{F32C0FC6-184E-4241-A6D3-1782DDC48FEA}" srcOrd="1" destOrd="0" presId="urn:microsoft.com/office/officeart/2005/8/layout/bProcess4"/>
    <dgm:cxn modelId="{C7E4AE58-BB26-EC4D-8F02-B5B620A269F2}" type="presParOf" srcId="{1B58E0A4-85E0-8741-995C-91183D6111B6}" destId="{E26FFC9D-FD35-0E43-A5A9-12B06324213C}" srcOrd="5" destOrd="0" presId="urn:microsoft.com/office/officeart/2005/8/layout/bProcess4"/>
    <dgm:cxn modelId="{CD2569C2-0A4D-3A48-B568-07CB9F0804B7}" type="presParOf" srcId="{1B58E0A4-85E0-8741-995C-91183D6111B6}" destId="{1F58D217-90FB-DF48-978D-712C77321174}" srcOrd="6" destOrd="0" presId="urn:microsoft.com/office/officeart/2005/8/layout/bProcess4"/>
    <dgm:cxn modelId="{F009D08E-CFA8-B540-B4EE-A3C4780582C2}" type="presParOf" srcId="{1F58D217-90FB-DF48-978D-712C77321174}" destId="{84013926-D951-3147-B591-ECCE38B5F9A7}" srcOrd="0" destOrd="0" presId="urn:microsoft.com/office/officeart/2005/8/layout/bProcess4"/>
    <dgm:cxn modelId="{A7312E00-9F64-6842-8081-28C2FBE2433D}" type="presParOf" srcId="{1F58D217-90FB-DF48-978D-712C77321174}" destId="{A2B4AA04-623C-494D-9DA4-DDD000281A69}" srcOrd="1" destOrd="0" presId="urn:microsoft.com/office/officeart/2005/8/layout/bProcess4"/>
    <dgm:cxn modelId="{A20E9389-B66D-8D4E-951E-316D199A883D}" type="presParOf" srcId="{1B58E0A4-85E0-8741-995C-91183D6111B6}" destId="{C44AFB7E-5ACC-FD49-BA59-5DD9A6BE1DD7}" srcOrd="7" destOrd="0" presId="urn:microsoft.com/office/officeart/2005/8/layout/bProcess4"/>
    <dgm:cxn modelId="{0518D958-441F-2746-86E5-5C0EFD49529E}" type="presParOf" srcId="{1B58E0A4-85E0-8741-995C-91183D6111B6}" destId="{43A5682E-CFE5-1842-8B12-5AFDE11CB0D4}" srcOrd="8" destOrd="0" presId="urn:microsoft.com/office/officeart/2005/8/layout/bProcess4"/>
    <dgm:cxn modelId="{7209016E-979B-F94C-B654-0BB08724B03C}" type="presParOf" srcId="{43A5682E-CFE5-1842-8B12-5AFDE11CB0D4}" destId="{6B42BFFB-D3F8-DB48-A37A-1073036739B7}" srcOrd="0" destOrd="0" presId="urn:microsoft.com/office/officeart/2005/8/layout/bProcess4"/>
    <dgm:cxn modelId="{344EBD47-C22B-EA4D-AFDC-0F06FD662C4F}" type="presParOf" srcId="{43A5682E-CFE5-1842-8B12-5AFDE11CB0D4}" destId="{71893A45-8BF4-D64C-9289-599E727F547A}" srcOrd="1" destOrd="0" presId="urn:microsoft.com/office/officeart/2005/8/layout/bProcess4"/>
    <dgm:cxn modelId="{117BF595-DEBC-2644-B981-C914548F9BF0}" type="presParOf" srcId="{1B58E0A4-85E0-8741-995C-91183D6111B6}" destId="{953B386C-F0BB-964C-A686-E0AF1BA08918}" srcOrd="9" destOrd="0" presId="urn:microsoft.com/office/officeart/2005/8/layout/bProcess4"/>
    <dgm:cxn modelId="{88D89CB9-84CF-1C4D-8C44-F84BC7BB1062}" type="presParOf" srcId="{1B58E0A4-85E0-8741-995C-91183D6111B6}" destId="{40FD63EC-01C0-A44C-9A26-82C64F3C2113}" srcOrd="10" destOrd="0" presId="urn:microsoft.com/office/officeart/2005/8/layout/bProcess4"/>
    <dgm:cxn modelId="{471B6C53-FF2A-7E48-ADC7-79ACD96C9455}" type="presParOf" srcId="{40FD63EC-01C0-A44C-9A26-82C64F3C2113}" destId="{3840D15C-C72B-7A47-A302-200606528F50}" srcOrd="0" destOrd="0" presId="urn:microsoft.com/office/officeart/2005/8/layout/bProcess4"/>
    <dgm:cxn modelId="{1E55262B-9CE1-4049-B601-71E4FF2B8B66}" type="presParOf" srcId="{40FD63EC-01C0-A44C-9A26-82C64F3C2113}" destId="{22D88FBC-D1CC-CB47-AAC6-97936D849FDE}" srcOrd="1" destOrd="0" presId="urn:microsoft.com/office/officeart/2005/8/layout/bProcess4"/>
    <dgm:cxn modelId="{A59467E4-C213-594F-8400-08E3ECAD2C94}" type="presParOf" srcId="{1B58E0A4-85E0-8741-995C-91183D6111B6}" destId="{D4DFA315-97D2-A242-ABA3-FA3389CE6279}" srcOrd="11" destOrd="0" presId="urn:microsoft.com/office/officeart/2005/8/layout/bProcess4"/>
    <dgm:cxn modelId="{62E120C4-18A0-9E4C-99C5-A1F505C3067D}" type="presParOf" srcId="{1B58E0A4-85E0-8741-995C-91183D6111B6}" destId="{3C662050-700C-DE46-8D7D-C21415896B71}" srcOrd="12" destOrd="0" presId="urn:microsoft.com/office/officeart/2005/8/layout/bProcess4"/>
    <dgm:cxn modelId="{9466E82B-97FC-B54A-BE8B-0CF97ACD7132}" type="presParOf" srcId="{3C662050-700C-DE46-8D7D-C21415896B71}" destId="{D544ECB8-CB56-814D-82D1-483BF470379E}" srcOrd="0" destOrd="0" presId="urn:microsoft.com/office/officeart/2005/8/layout/bProcess4"/>
    <dgm:cxn modelId="{B2AA93AB-A39B-4D49-B0D5-A1E3C40A820E}" type="presParOf" srcId="{3C662050-700C-DE46-8D7D-C21415896B71}" destId="{E0223508-4FB0-564B-8711-4B28775FB234}" srcOrd="1" destOrd="0" presId="urn:microsoft.com/office/officeart/2005/8/layout/bProcess4"/>
    <dgm:cxn modelId="{D31BA136-6590-6A4F-921B-59F7E30AC781}" type="presParOf" srcId="{1B58E0A4-85E0-8741-995C-91183D6111B6}" destId="{82C409D3-CC02-5F47-83AF-18F9487776D4}" srcOrd="13" destOrd="0" presId="urn:microsoft.com/office/officeart/2005/8/layout/bProcess4"/>
    <dgm:cxn modelId="{276013DD-1348-1C46-A0EE-140D9A28AC37}" type="presParOf" srcId="{1B58E0A4-85E0-8741-995C-91183D6111B6}" destId="{9B25F9D9-7973-4B49-9BB5-28219826E761}" srcOrd="14" destOrd="0" presId="urn:microsoft.com/office/officeart/2005/8/layout/bProcess4"/>
    <dgm:cxn modelId="{69F04CFF-ADD7-944E-BFBD-B275BE3F7221}" type="presParOf" srcId="{9B25F9D9-7973-4B49-9BB5-28219826E761}" destId="{D8E60CCB-AFCF-E245-91C9-BE60FF9722A8}" srcOrd="0" destOrd="0" presId="urn:microsoft.com/office/officeart/2005/8/layout/bProcess4"/>
    <dgm:cxn modelId="{CE5B02C5-7977-F045-ACB5-F00FDBAEEB66}" type="presParOf" srcId="{9B25F9D9-7973-4B49-9BB5-28219826E761}" destId="{64B4F36B-14C5-9044-8A0D-AAA9508F543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EEEC1-1C28-4836-B576-46498CDA5161}" type="doc">
      <dgm:prSet loTypeId="urn:microsoft.com/office/officeart/2005/8/layout/process4" loCatId="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it-IT"/>
        </a:p>
      </dgm:t>
    </dgm:pt>
    <dgm:pt modelId="{7C415BCE-8D46-4325-B39D-0C9C36753F99}">
      <dgm:prSet phldrT="[Testo]"/>
      <dgm:spPr/>
      <dgm:t>
        <a:bodyPr/>
        <a:lstStyle/>
        <a:p>
          <a:r>
            <a:rPr lang="en-GB" b="1" noProof="0">
              <a:latin typeface="+mj-lt"/>
            </a:rPr>
            <a:t>Define the thematic profile of the partner</a:t>
          </a:r>
        </a:p>
      </dgm:t>
    </dgm:pt>
    <dgm:pt modelId="{EFA8093A-277D-4385-98E5-6AD715A519A0}" type="parTrans" cxnId="{F12EEAA8-C87C-4578-B0D5-907B04CD0A98}">
      <dgm:prSet/>
      <dgm:spPr/>
      <dgm:t>
        <a:bodyPr/>
        <a:lstStyle/>
        <a:p>
          <a:endParaRPr lang="it-IT" b="1"/>
        </a:p>
      </dgm:t>
    </dgm:pt>
    <dgm:pt modelId="{53D07503-7020-4856-9A3B-6FB955B201A8}" type="sibTrans" cxnId="{F12EEAA8-C87C-4578-B0D5-907B04CD0A98}">
      <dgm:prSet/>
      <dgm:spPr/>
      <dgm:t>
        <a:bodyPr/>
        <a:lstStyle/>
        <a:p>
          <a:endParaRPr lang="it-IT" b="1"/>
        </a:p>
      </dgm:t>
    </dgm:pt>
    <dgm:pt modelId="{4D06EC49-3006-4123-A1CB-904EFDFC0F9B}">
      <dgm:prSet phldrT="[Testo]"/>
      <dgm:spPr/>
      <dgm:t>
        <a:bodyPr/>
        <a:lstStyle/>
        <a:p>
          <a:r>
            <a:rPr lang="en-GB" b="1" noProof="0">
              <a:latin typeface="+mj-lt"/>
            </a:rPr>
            <a:t>Define type of institution that is needed</a:t>
          </a:r>
        </a:p>
      </dgm:t>
    </dgm:pt>
    <dgm:pt modelId="{787E9D17-6907-40C8-BD41-AA91ED3248B1}" type="parTrans" cxnId="{236AE9FC-3F48-4294-B111-9B18B78D989A}">
      <dgm:prSet/>
      <dgm:spPr/>
      <dgm:t>
        <a:bodyPr/>
        <a:lstStyle/>
        <a:p>
          <a:endParaRPr lang="it-IT" b="1"/>
        </a:p>
      </dgm:t>
    </dgm:pt>
    <dgm:pt modelId="{EA8FD122-7041-40AF-9873-64EA343D39F2}" type="sibTrans" cxnId="{236AE9FC-3F48-4294-B111-9B18B78D989A}">
      <dgm:prSet/>
      <dgm:spPr/>
      <dgm:t>
        <a:bodyPr/>
        <a:lstStyle/>
        <a:p>
          <a:endParaRPr lang="it-IT" b="1"/>
        </a:p>
      </dgm:t>
    </dgm:pt>
    <dgm:pt modelId="{7C4C4C86-DF5E-410B-B7A8-E08D14E2CA15}">
      <dgm:prSet phldrT="[Testo]"/>
      <dgm:spPr/>
      <dgm:t>
        <a:bodyPr/>
        <a:lstStyle/>
        <a:p>
          <a:r>
            <a:rPr lang="en-GB" b="1" noProof="0" dirty="0">
              <a:latin typeface="+mj-lt"/>
            </a:rPr>
            <a:t>Ask your partners, umbrella organisations, other players in the relevant sector  </a:t>
          </a:r>
        </a:p>
      </dgm:t>
    </dgm:pt>
    <dgm:pt modelId="{34418220-14D9-4201-9813-F0E22FF79FBE}" type="parTrans" cxnId="{B0F23C3E-2A7B-4DD7-905E-93A006F99725}">
      <dgm:prSet/>
      <dgm:spPr/>
      <dgm:t>
        <a:bodyPr/>
        <a:lstStyle/>
        <a:p>
          <a:endParaRPr lang="it-IT" b="1"/>
        </a:p>
      </dgm:t>
    </dgm:pt>
    <dgm:pt modelId="{1D94E0F4-F538-4B76-9D35-36D69AE9B997}" type="sibTrans" cxnId="{B0F23C3E-2A7B-4DD7-905E-93A006F99725}">
      <dgm:prSet/>
      <dgm:spPr/>
      <dgm:t>
        <a:bodyPr/>
        <a:lstStyle/>
        <a:p>
          <a:endParaRPr lang="it-IT" b="1"/>
        </a:p>
      </dgm:t>
    </dgm:pt>
    <dgm:pt modelId="{C44CFF58-1F34-4011-A4C9-EF293AB19601}">
      <dgm:prSet phldrT="[Testo]"/>
      <dgm:spPr/>
      <dgm:t>
        <a:bodyPr/>
        <a:lstStyle/>
        <a:p>
          <a:r>
            <a:rPr lang="en-GB" b="1" noProof="0" dirty="0">
              <a:latin typeface="+mj-lt"/>
            </a:rPr>
            <a:t>Do your own search, be bold and address those who seem to be interesting</a:t>
          </a:r>
        </a:p>
      </dgm:t>
    </dgm:pt>
    <dgm:pt modelId="{978B4B4B-D82F-4A05-8A5C-FA3FC98210D7}" type="parTrans" cxnId="{F762E69A-DC7F-49C7-9CFD-EBAE36083256}">
      <dgm:prSet/>
      <dgm:spPr/>
      <dgm:t>
        <a:bodyPr/>
        <a:lstStyle/>
        <a:p>
          <a:endParaRPr lang="it-IT" b="1"/>
        </a:p>
      </dgm:t>
    </dgm:pt>
    <dgm:pt modelId="{917B3290-BCDC-4281-968F-4F93818A6362}" type="sibTrans" cxnId="{F762E69A-DC7F-49C7-9CFD-EBAE36083256}">
      <dgm:prSet/>
      <dgm:spPr/>
      <dgm:t>
        <a:bodyPr/>
        <a:lstStyle/>
        <a:p>
          <a:endParaRPr lang="it-IT" b="1"/>
        </a:p>
      </dgm:t>
    </dgm:pt>
    <dgm:pt modelId="{BC69A785-69E2-4A12-985F-C2CA42470658}">
      <dgm:prSet phldrT="[Testo]"/>
      <dgm:spPr/>
      <dgm:t>
        <a:bodyPr/>
        <a:lstStyle/>
        <a:p>
          <a:r>
            <a:rPr lang="en-GB" b="1" noProof="0" dirty="0">
              <a:latin typeface="+mj-lt"/>
            </a:rPr>
            <a:t>Connect and promote your project idea!</a:t>
          </a:r>
        </a:p>
      </dgm:t>
    </dgm:pt>
    <dgm:pt modelId="{26BC8CB9-7933-4A8E-BED2-5B58FF99350D}" type="parTrans" cxnId="{28492328-A466-41CA-8B60-6254A088E724}">
      <dgm:prSet/>
      <dgm:spPr/>
      <dgm:t>
        <a:bodyPr/>
        <a:lstStyle/>
        <a:p>
          <a:endParaRPr lang="it-IT" b="1"/>
        </a:p>
      </dgm:t>
    </dgm:pt>
    <dgm:pt modelId="{9C8A16A9-6F28-43C7-80D4-89D9C6A09059}" type="sibTrans" cxnId="{28492328-A466-41CA-8B60-6254A088E724}">
      <dgm:prSet/>
      <dgm:spPr/>
      <dgm:t>
        <a:bodyPr/>
        <a:lstStyle/>
        <a:p>
          <a:endParaRPr lang="it-IT" b="1"/>
        </a:p>
      </dgm:t>
    </dgm:pt>
    <dgm:pt modelId="{0DF03DF9-07BD-D846-9EC2-B6695953CA88}" type="pres">
      <dgm:prSet presAssocID="{CBAEEEC1-1C28-4836-B576-46498CDA5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B24B9-FB6D-0242-B9E2-379AC5A867F4}" type="pres">
      <dgm:prSet presAssocID="{BC69A785-69E2-4A12-985F-C2CA42470658}" presName="boxAndChildren" presStyleCnt="0"/>
      <dgm:spPr/>
    </dgm:pt>
    <dgm:pt modelId="{7B5A5707-F7F9-9041-B799-7B12524D4B59}" type="pres">
      <dgm:prSet presAssocID="{BC69A785-69E2-4A12-985F-C2CA42470658}" presName="parentTextBox" presStyleLbl="node1" presStyleIdx="0" presStyleCnt="5"/>
      <dgm:spPr/>
      <dgm:t>
        <a:bodyPr/>
        <a:lstStyle/>
        <a:p>
          <a:endParaRPr lang="en-US"/>
        </a:p>
      </dgm:t>
    </dgm:pt>
    <dgm:pt modelId="{C073ECAC-4D28-624C-95B8-BBE28ED40620}" type="pres">
      <dgm:prSet presAssocID="{917B3290-BCDC-4281-968F-4F93818A6362}" presName="sp" presStyleCnt="0"/>
      <dgm:spPr/>
    </dgm:pt>
    <dgm:pt modelId="{BDD9AD5E-6EFE-3545-AD0D-3CCF9DF2B06C}" type="pres">
      <dgm:prSet presAssocID="{C44CFF58-1F34-4011-A4C9-EF293AB19601}" presName="arrowAndChildren" presStyleCnt="0"/>
      <dgm:spPr/>
    </dgm:pt>
    <dgm:pt modelId="{ADE24820-DE16-B840-83E3-74F80140E6CF}" type="pres">
      <dgm:prSet presAssocID="{C44CFF58-1F34-4011-A4C9-EF293AB19601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3A302F1D-2F2B-4F47-B8CC-7BFC4B57FBE6}" type="pres">
      <dgm:prSet presAssocID="{1D94E0F4-F538-4B76-9D35-36D69AE9B997}" presName="sp" presStyleCnt="0"/>
      <dgm:spPr/>
    </dgm:pt>
    <dgm:pt modelId="{4325EB36-1CF6-494D-8EE5-4876B53268EE}" type="pres">
      <dgm:prSet presAssocID="{7C4C4C86-DF5E-410B-B7A8-E08D14E2CA15}" presName="arrowAndChildren" presStyleCnt="0"/>
      <dgm:spPr/>
    </dgm:pt>
    <dgm:pt modelId="{4E1CD42E-7A04-124E-BFFC-3DD8ABC7326C}" type="pres">
      <dgm:prSet presAssocID="{7C4C4C86-DF5E-410B-B7A8-E08D14E2CA1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1E4A0A96-12A6-CE48-B66A-716147B21E93}" type="pres">
      <dgm:prSet presAssocID="{EA8FD122-7041-40AF-9873-64EA343D39F2}" presName="sp" presStyleCnt="0"/>
      <dgm:spPr/>
    </dgm:pt>
    <dgm:pt modelId="{0C34FFC6-B139-EF43-8576-9F7627B4C040}" type="pres">
      <dgm:prSet presAssocID="{4D06EC49-3006-4123-A1CB-904EFDFC0F9B}" presName="arrowAndChildren" presStyleCnt="0"/>
      <dgm:spPr/>
    </dgm:pt>
    <dgm:pt modelId="{1C134816-F92A-7644-9E5F-AFE7A44EE60D}" type="pres">
      <dgm:prSet presAssocID="{4D06EC49-3006-4123-A1CB-904EFDFC0F9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B714448B-71F5-B947-8ADB-FD5C6F31AA2B}" type="pres">
      <dgm:prSet presAssocID="{53D07503-7020-4856-9A3B-6FB955B201A8}" presName="sp" presStyleCnt="0"/>
      <dgm:spPr/>
    </dgm:pt>
    <dgm:pt modelId="{173BBD81-F6FD-9D41-AAA6-2A986EED584D}" type="pres">
      <dgm:prSet presAssocID="{7C415BCE-8D46-4325-B39D-0C9C36753F99}" presName="arrowAndChildren" presStyleCnt="0"/>
      <dgm:spPr/>
    </dgm:pt>
    <dgm:pt modelId="{BD126578-6D85-294C-AFAE-281D154F3C7C}" type="pres">
      <dgm:prSet presAssocID="{7C415BCE-8D46-4325-B39D-0C9C36753F99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F762E69A-DC7F-49C7-9CFD-EBAE36083256}" srcId="{CBAEEEC1-1C28-4836-B576-46498CDA5161}" destId="{C44CFF58-1F34-4011-A4C9-EF293AB19601}" srcOrd="3" destOrd="0" parTransId="{978B4B4B-D82F-4A05-8A5C-FA3FC98210D7}" sibTransId="{917B3290-BCDC-4281-968F-4F93818A6362}"/>
    <dgm:cxn modelId="{351B9CF8-63DB-E047-B7EB-562939ECFFF9}" type="presOf" srcId="{4D06EC49-3006-4123-A1CB-904EFDFC0F9B}" destId="{1C134816-F92A-7644-9E5F-AFE7A44EE60D}" srcOrd="0" destOrd="0" presId="urn:microsoft.com/office/officeart/2005/8/layout/process4"/>
    <dgm:cxn modelId="{236AE9FC-3F48-4294-B111-9B18B78D989A}" srcId="{CBAEEEC1-1C28-4836-B576-46498CDA5161}" destId="{4D06EC49-3006-4123-A1CB-904EFDFC0F9B}" srcOrd="1" destOrd="0" parTransId="{787E9D17-6907-40C8-BD41-AA91ED3248B1}" sibTransId="{EA8FD122-7041-40AF-9873-64EA343D39F2}"/>
    <dgm:cxn modelId="{B0F23C3E-2A7B-4DD7-905E-93A006F99725}" srcId="{CBAEEEC1-1C28-4836-B576-46498CDA5161}" destId="{7C4C4C86-DF5E-410B-B7A8-E08D14E2CA15}" srcOrd="2" destOrd="0" parTransId="{34418220-14D9-4201-9813-F0E22FF79FBE}" sibTransId="{1D94E0F4-F538-4B76-9D35-36D69AE9B997}"/>
    <dgm:cxn modelId="{F12EEAA8-C87C-4578-B0D5-907B04CD0A98}" srcId="{CBAEEEC1-1C28-4836-B576-46498CDA5161}" destId="{7C415BCE-8D46-4325-B39D-0C9C36753F99}" srcOrd="0" destOrd="0" parTransId="{EFA8093A-277D-4385-98E5-6AD715A519A0}" sibTransId="{53D07503-7020-4856-9A3B-6FB955B201A8}"/>
    <dgm:cxn modelId="{56F9B3F2-211D-AA43-A3E7-49810CA09765}" type="presOf" srcId="{7C415BCE-8D46-4325-B39D-0C9C36753F99}" destId="{BD126578-6D85-294C-AFAE-281D154F3C7C}" srcOrd="0" destOrd="0" presId="urn:microsoft.com/office/officeart/2005/8/layout/process4"/>
    <dgm:cxn modelId="{28492328-A466-41CA-8B60-6254A088E724}" srcId="{CBAEEEC1-1C28-4836-B576-46498CDA5161}" destId="{BC69A785-69E2-4A12-985F-C2CA42470658}" srcOrd="4" destOrd="0" parTransId="{26BC8CB9-7933-4A8E-BED2-5B58FF99350D}" sibTransId="{9C8A16A9-6F28-43C7-80D4-89D9C6A09059}"/>
    <dgm:cxn modelId="{0539DC6E-8324-224D-8205-AC8706A9D4AC}" type="presOf" srcId="{CBAEEEC1-1C28-4836-B576-46498CDA5161}" destId="{0DF03DF9-07BD-D846-9EC2-B6695953CA88}" srcOrd="0" destOrd="0" presId="urn:microsoft.com/office/officeart/2005/8/layout/process4"/>
    <dgm:cxn modelId="{A3903C3F-4C03-814E-9735-E667158267FB}" type="presOf" srcId="{C44CFF58-1F34-4011-A4C9-EF293AB19601}" destId="{ADE24820-DE16-B840-83E3-74F80140E6CF}" srcOrd="0" destOrd="0" presId="urn:microsoft.com/office/officeart/2005/8/layout/process4"/>
    <dgm:cxn modelId="{2B7AEC67-AE8D-D943-BA16-30518F8FE7A0}" type="presOf" srcId="{BC69A785-69E2-4A12-985F-C2CA42470658}" destId="{7B5A5707-F7F9-9041-B799-7B12524D4B59}" srcOrd="0" destOrd="0" presId="urn:microsoft.com/office/officeart/2005/8/layout/process4"/>
    <dgm:cxn modelId="{D6B8014A-6326-B347-9014-715C1ECC0DB7}" type="presOf" srcId="{7C4C4C86-DF5E-410B-B7A8-E08D14E2CA15}" destId="{4E1CD42E-7A04-124E-BFFC-3DD8ABC7326C}" srcOrd="0" destOrd="0" presId="urn:microsoft.com/office/officeart/2005/8/layout/process4"/>
    <dgm:cxn modelId="{F43859DF-E7E4-F04B-8F3D-532A2AC0CD6F}" type="presParOf" srcId="{0DF03DF9-07BD-D846-9EC2-B6695953CA88}" destId="{583B24B9-FB6D-0242-B9E2-379AC5A867F4}" srcOrd="0" destOrd="0" presId="urn:microsoft.com/office/officeart/2005/8/layout/process4"/>
    <dgm:cxn modelId="{6FB21DF8-EF6C-2640-AD00-0ECC70DEE3CC}" type="presParOf" srcId="{583B24B9-FB6D-0242-B9E2-379AC5A867F4}" destId="{7B5A5707-F7F9-9041-B799-7B12524D4B59}" srcOrd="0" destOrd="0" presId="urn:microsoft.com/office/officeart/2005/8/layout/process4"/>
    <dgm:cxn modelId="{80887890-00FD-E047-BBD6-3176E1CE9123}" type="presParOf" srcId="{0DF03DF9-07BD-D846-9EC2-B6695953CA88}" destId="{C073ECAC-4D28-624C-95B8-BBE28ED40620}" srcOrd="1" destOrd="0" presId="urn:microsoft.com/office/officeart/2005/8/layout/process4"/>
    <dgm:cxn modelId="{4BCAAA2F-F9F2-0E4E-A20A-0EC22EDE6024}" type="presParOf" srcId="{0DF03DF9-07BD-D846-9EC2-B6695953CA88}" destId="{BDD9AD5E-6EFE-3545-AD0D-3CCF9DF2B06C}" srcOrd="2" destOrd="0" presId="urn:microsoft.com/office/officeart/2005/8/layout/process4"/>
    <dgm:cxn modelId="{E344DEB4-261A-5645-971F-E229CD3A375C}" type="presParOf" srcId="{BDD9AD5E-6EFE-3545-AD0D-3CCF9DF2B06C}" destId="{ADE24820-DE16-B840-83E3-74F80140E6CF}" srcOrd="0" destOrd="0" presId="urn:microsoft.com/office/officeart/2005/8/layout/process4"/>
    <dgm:cxn modelId="{632C5678-4D21-124A-A659-5CEF723E688D}" type="presParOf" srcId="{0DF03DF9-07BD-D846-9EC2-B6695953CA88}" destId="{3A302F1D-2F2B-4F47-B8CC-7BFC4B57FBE6}" srcOrd="3" destOrd="0" presId="urn:microsoft.com/office/officeart/2005/8/layout/process4"/>
    <dgm:cxn modelId="{A13A337B-8B14-EC4A-8198-2474877B98AD}" type="presParOf" srcId="{0DF03DF9-07BD-D846-9EC2-B6695953CA88}" destId="{4325EB36-1CF6-494D-8EE5-4876B53268EE}" srcOrd="4" destOrd="0" presId="urn:microsoft.com/office/officeart/2005/8/layout/process4"/>
    <dgm:cxn modelId="{80333EB0-D70E-604E-9015-64F9603E3826}" type="presParOf" srcId="{4325EB36-1CF6-494D-8EE5-4876B53268EE}" destId="{4E1CD42E-7A04-124E-BFFC-3DD8ABC7326C}" srcOrd="0" destOrd="0" presId="urn:microsoft.com/office/officeart/2005/8/layout/process4"/>
    <dgm:cxn modelId="{315D7205-03BB-784D-A552-950FE590936B}" type="presParOf" srcId="{0DF03DF9-07BD-D846-9EC2-B6695953CA88}" destId="{1E4A0A96-12A6-CE48-B66A-716147B21E93}" srcOrd="5" destOrd="0" presId="urn:microsoft.com/office/officeart/2005/8/layout/process4"/>
    <dgm:cxn modelId="{D93EF45A-6441-0743-AC08-537336A95247}" type="presParOf" srcId="{0DF03DF9-07BD-D846-9EC2-B6695953CA88}" destId="{0C34FFC6-B139-EF43-8576-9F7627B4C040}" srcOrd="6" destOrd="0" presId="urn:microsoft.com/office/officeart/2005/8/layout/process4"/>
    <dgm:cxn modelId="{90595EC1-5D6B-9D40-B338-6E3DF0A40300}" type="presParOf" srcId="{0C34FFC6-B139-EF43-8576-9F7627B4C040}" destId="{1C134816-F92A-7644-9E5F-AFE7A44EE60D}" srcOrd="0" destOrd="0" presId="urn:microsoft.com/office/officeart/2005/8/layout/process4"/>
    <dgm:cxn modelId="{5ECE5AEF-0766-9549-BC91-4B3101559143}" type="presParOf" srcId="{0DF03DF9-07BD-D846-9EC2-B6695953CA88}" destId="{B714448B-71F5-B947-8ADB-FD5C6F31AA2B}" srcOrd="7" destOrd="0" presId="urn:microsoft.com/office/officeart/2005/8/layout/process4"/>
    <dgm:cxn modelId="{523DDAB6-AF89-E84C-BFFB-EA6FAC3765AC}" type="presParOf" srcId="{0DF03DF9-07BD-D846-9EC2-B6695953CA88}" destId="{173BBD81-F6FD-9D41-AAA6-2A986EED584D}" srcOrd="8" destOrd="0" presId="urn:microsoft.com/office/officeart/2005/8/layout/process4"/>
    <dgm:cxn modelId="{A10EFBC5-FD89-3340-A0D0-1E978CBC7283}" type="presParOf" srcId="{173BBD81-F6FD-9D41-AAA6-2A986EED584D}" destId="{BD126578-6D85-294C-AFAE-281D154F3C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AFD60-0D03-CE45-B81E-0784E2895ADC}" type="doc">
      <dgm:prSet loTypeId="urn:microsoft.com/office/officeart/2005/8/layout/default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425D316-EA43-D146-8D0A-9C63D3954643}">
      <dgm:prSet phldrT="[Text]"/>
      <dgm:spPr/>
      <dgm:t>
        <a:bodyPr/>
        <a:lstStyle/>
        <a:p>
          <a:r>
            <a:rPr lang="en-US" b="1">
              <a:solidFill>
                <a:srgbClr val="000000"/>
              </a:solidFill>
              <a:latin typeface="Century Gothic"/>
              <a:cs typeface="Century Gothic"/>
            </a:rPr>
            <a:t>Who else is working in the field of the project? Should they be involved?</a:t>
          </a:r>
        </a:p>
      </dgm:t>
    </dgm:pt>
    <dgm:pt modelId="{AC49EDA2-8FBB-E643-8B41-12A6045AD604}" type="parTrans" cxnId="{5D5646CA-31AE-3345-B569-5CC22CFAA5E2}">
      <dgm:prSet/>
      <dgm:spPr/>
      <dgm:t>
        <a:bodyPr/>
        <a:lstStyle/>
        <a:p>
          <a:endParaRPr lang="en-US"/>
        </a:p>
      </dgm:t>
    </dgm:pt>
    <dgm:pt modelId="{063BC9D7-1A05-8D40-8B64-817AE0F469C6}" type="sibTrans" cxnId="{5D5646CA-31AE-3345-B569-5CC22CFAA5E2}">
      <dgm:prSet/>
      <dgm:spPr/>
      <dgm:t>
        <a:bodyPr/>
        <a:lstStyle/>
        <a:p>
          <a:endParaRPr lang="en-US"/>
        </a:p>
      </dgm:t>
    </dgm:pt>
    <dgm:pt modelId="{C5E7C1BB-CF49-864F-BEA2-DD67F553E4DD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Century Gothic"/>
              <a:cs typeface="Century Gothic"/>
            </a:rPr>
            <a:t>Who can best promote the project ideas, bring them to the decision-makers? Are they in?</a:t>
          </a:r>
        </a:p>
      </dgm:t>
    </dgm:pt>
    <dgm:pt modelId="{A744D1BF-4D8F-AF4D-A59F-8EA65045EEC1}" type="parTrans" cxnId="{D390F65F-2AE1-654C-BFC6-C77C77392F64}">
      <dgm:prSet/>
      <dgm:spPr/>
      <dgm:t>
        <a:bodyPr/>
        <a:lstStyle/>
        <a:p>
          <a:endParaRPr lang="en-US"/>
        </a:p>
      </dgm:t>
    </dgm:pt>
    <dgm:pt modelId="{658A0F51-F899-F147-8C95-8FA7F4DED93F}" type="sibTrans" cxnId="{D390F65F-2AE1-654C-BFC6-C77C77392F64}">
      <dgm:prSet/>
      <dgm:spPr/>
      <dgm:t>
        <a:bodyPr/>
        <a:lstStyle/>
        <a:p>
          <a:endParaRPr lang="en-US"/>
        </a:p>
      </dgm:t>
    </dgm:pt>
    <dgm:pt modelId="{46BBB7D0-0498-E94A-869A-3693A5BCE686}">
      <dgm:prSet phldrT="[Text]"/>
      <dgm:spPr/>
      <dgm:t>
        <a:bodyPr/>
        <a:lstStyle/>
        <a:p>
          <a:r>
            <a:rPr lang="en-US" b="1">
              <a:solidFill>
                <a:srgbClr val="000000"/>
              </a:solidFill>
              <a:latin typeface="Century Gothic"/>
              <a:cs typeface="Century Gothic"/>
            </a:rPr>
            <a:t>Are the project partners able to convey the messages to the wider public? Will you need a hand?</a:t>
          </a:r>
        </a:p>
      </dgm:t>
    </dgm:pt>
    <dgm:pt modelId="{B792A454-AFAE-9741-9102-AD5E47DFC15F}" type="parTrans" cxnId="{54BDCAC3-B657-5941-9556-F371AAEC27F9}">
      <dgm:prSet/>
      <dgm:spPr/>
      <dgm:t>
        <a:bodyPr/>
        <a:lstStyle/>
        <a:p>
          <a:endParaRPr lang="en-US"/>
        </a:p>
      </dgm:t>
    </dgm:pt>
    <dgm:pt modelId="{88FCE7FF-522F-7B48-86EC-6A7FCB26DC4F}" type="sibTrans" cxnId="{54BDCAC3-B657-5941-9556-F371AAEC27F9}">
      <dgm:prSet/>
      <dgm:spPr/>
      <dgm:t>
        <a:bodyPr/>
        <a:lstStyle/>
        <a:p>
          <a:endParaRPr lang="en-US"/>
        </a:p>
      </dgm:t>
    </dgm:pt>
    <dgm:pt modelId="{DC36E60F-B2E7-EA4D-BCC0-C3C64CDC8F2D}">
      <dgm:prSet phldrT="[Text]"/>
      <dgm:spPr/>
      <dgm:t>
        <a:bodyPr/>
        <a:lstStyle/>
        <a:p>
          <a:r>
            <a:rPr lang="en-US" b="1">
              <a:solidFill>
                <a:srgbClr val="000000"/>
              </a:solidFill>
              <a:latin typeface="Century Gothic"/>
              <a:cs typeface="Century Gothic"/>
            </a:rPr>
            <a:t>Does the project target group have an organised representation (NGO, council, etc)? Shall they be involved? </a:t>
          </a:r>
        </a:p>
      </dgm:t>
    </dgm:pt>
    <dgm:pt modelId="{B7032D56-7D58-374F-A9D0-F4C879FEF66E}" type="parTrans" cxnId="{EADC2279-F1A0-0E46-9EB2-ED18BCE177A8}">
      <dgm:prSet/>
      <dgm:spPr/>
      <dgm:t>
        <a:bodyPr/>
        <a:lstStyle/>
        <a:p>
          <a:endParaRPr lang="en-US"/>
        </a:p>
      </dgm:t>
    </dgm:pt>
    <dgm:pt modelId="{E1A9F1CE-17EE-8C45-BDC7-62DAED838A79}" type="sibTrans" cxnId="{EADC2279-F1A0-0E46-9EB2-ED18BCE177A8}">
      <dgm:prSet/>
      <dgm:spPr/>
      <dgm:t>
        <a:bodyPr/>
        <a:lstStyle/>
        <a:p>
          <a:endParaRPr lang="en-US"/>
        </a:p>
      </dgm:t>
    </dgm:pt>
    <dgm:pt modelId="{C906B364-8B6C-9640-9E39-78BAB3C46AA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Century Gothic"/>
              <a:cs typeface="Century Gothic"/>
            </a:rPr>
            <a:t>Do the project partners bring the competence needed to implement the project? </a:t>
          </a:r>
          <a:r>
            <a:rPr lang="en-US" b="1" dirty="0">
              <a:solidFill>
                <a:srgbClr val="000000"/>
              </a:solidFill>
              <a:latin typeface="Century Gothic"/>
              <a:cs typeface="Century Gothic"/>
            </a:rPr>
            <a:t>Is everyone you need on board?</a:t>
          </a:r>
        </a:p>
      </dgm:t>
    </dgm:pt>
    <dgm:pt modelId="{F0EF4274-783D-1243-A8DE-1B1239BFEC3B}" type="parTrans" cxnId="{7952667D-E402-6447-AE76-C1655AA2B274}">
      <dgm:prSet/>
      <dgm:spPr/>
      <dgm:t>
        <a:bodyPr/>
        <a:lstStyle/>
        <a:p>
          <a:endParaRPr lang="en-US"/>
        </a:p>
      </dgm:t>
    </dgm:pt>
    <dgm:pt modelId="{D063C5ED-C590-2E49-A076-6DB2506F1176}" type="sibTrans" cxnId="{7952667D-E402-6447-AE76-C1655AA2B274}">
      <dgm:prSet/>
      <dgm:spPr/>
      <dgm:t>
        <a:bodyPr/>
        <a:lstStyle/>
        <a:p>
          <a:endParaRPr lang="en-US"/>
        </a:p>
      </dgm:t>
    </dgm:pt>
    <dgm:pt modelId="{3637B6B4-465C-E34F-9A2A-F0B7886EA4B3}" type="pres">
      <dgm:prSet presAssocID="{ED0AFD60-0D03-CE45-B81E-0784E2895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D495F-8F64-5448-8805-BF1BC203861A}" type="pres">
      <dgm:prSet presAssocID="{B425D316-EA43-D146-8D0A-9C63D3954643}" presName="node" presStyleLbl="node1" presStyleIdx="0" presStyleCnt="5" custScaleY="133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973D7-B29E-DE4A-8538-382DC4BCFAD6}" type="pres">
      <dgm:prSet presAssocID="{063BC9D7-1A05-8D40-8B64-817AE0F469C6}" presName="sibTrans" presStyleCnt="0"/>
      <dgm:spPr/>
    </dgm:pt>
    <dgm:pt modelId="{A8516121-0E88-E746-A613-868671EE64DC}" type="pres">
      <dgm:prSet presAssocID="{C5E7C1BB-CF49-864F-BEA2-DD67F553E4DD}" presName="node" presStyleLbl="node1" presStyleIdx="1" presStyleCnt="5" custScaleY="133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BBC18-47C1-614E-B105-14AB1C94141F}" type="pres">
      <dgm:prSet presAssocID="{658A0F51-F899-F147-8C95-8FA7F4DED93F}" presName="sibTrans" presStyleCnt="0"/>
      <dgm:spPr/>
    </dgm:pt>
    <dgm:pt modelId="{B2ACA7AE-8F49-9542-AAF1-67057CC79BC1}" type="pres">
      <dgm:prSet presAssocID="{46BBB7D0-0498-E94A-869A-3693A5BCE686}" presName="node" presStyleLbl="node1" presStyleIdx="2" presStyleCnt="5" custScaleY="133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11105-8F43-7049-98B7-46EFBF7E3F6F}" type="pres">
      <dgm:prSet presAssocID="{88FCE7FF-522F-7B48-86EC-6A7FCB26DC4F}" presName="sibTrans" presStyleCnt="0"/>
      <dgm:spPr/>
    </dgm:pt>
    <dgm:pt modelId="{192655AB-07EF-E741-BBED-8628A1D6E057}" type="pres">
      <dgm:prSet presAssocID="{DC36E60F-B2E7-EA4D-BCC0-C3C64CDC8F2D}" presName="node" presStyleLbl="node1" presStyleIdx="3" presStyleCnt="5" custScaleX="11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08781-41F5-9046-9653-7384E7E47E1D}" type="pres">
      <dgm:prSet presAssocID="{E1A9F1CE-17EE-8C45-BDC7-62DAED838A79}" presName="sibTrans" presStyleCnt="0"/>
      <dgm:spPr/>
    </dgm:pt>
    <dgm:pt modelId="{6BB0320B-F600-8F43-8617-800DDB6F4731}" type="pres">
      <dgm:prSet presAssocID="{C906B364-8B6C-9640-9E39-78BAB3C46AA9}" presName="node" presStyleLbl="node1" presStyleIdx="4" presStyleCnt="5" custScaleX="14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AD46E-BA06-8B4F-A0F6-5FE9BFEF54C8}" type="presOf" srcId="{C5E7C1BB-CF49-864F-BEA2-DD67F553E4DD}" destId="{A8516121-0E88-E746-A613-868671EE64DC}" srcOrd="0" destOrd="0" presId="urn:microsoft.com/office/officeart/2005/8/layout/default"/>
    <dgm:cxn modelId="{54BDCAC3-B657-5941-9556-F371AAEC27F9}" srcId="{ED0AFD60-0D03-CE45-B81E-0784E2895ADC}" destId="{46BBB7D0-0498-E94A-869A-3693A5BCE686}" srcOrd="2" destOrd="0" parTransId="{B792A454-AFAE-9741-9102-AD5E47DFC15F}" sibTransId="{88FCE7FF-522F-7B48-86EC-6A7FCB26DC4F}"/>
    <dgm:cxn modelId="{5D5646CA-31AE-3345-B569-5CC22CFAA5E2}" srcId="{ED0AFD60-0D03-CE45-B81E-0784E2895ADC}" destId="{B425D316-EA43-D146-8D0A-9C63D3954643}" srcOrd="0" destOrd="0" parTransId="{AC49EDA2-8FBB-E643-8B41-12A6045AD604}" sibTransId="{063BC9D7-1A05-8D40-8B64-817AE0F469C6}"/>
    <dgm:cxn modelId="{EADC2279-F1A0-0E46-9EB2-ED18BCE177A8}" srcId="{ED0AFD60-0D03-CE45-B81E-0784E2895ADC}" destId="{DC36E60F-B2E7-EA4D-BCC0-C3C64CDC8F2D}" srcOrd="3" destOrd="0" parTransId="{B7032D56-7D58-374F-A9D0-F4C879FEF66E}" sibTransId="{E1A9F1CE-17EE-8C45-BDC7-62DAED838A79}"/>
    <dgm:cxn modelId="{7952667D-E402-6447-AE76-C1655AA2B274}" srcId="{ED0AFD60-0D03-CE45-B81E-0784E2895ADC}" destId="{C906B364-8B6C-9640-9E39-78BAB3C46AA9}" srcOrd="4" destOrd="0" parTransId="{F0EF4274-783D-1243-A8DE-1B1239BFEC3B}" sibTransId="{D063C5ED-C590-2E49-A076-6DB2506F1176}"/>
    <dgm:cxn modelId="{99AEBF3F-6BD5-D24B-A397-4D7BF2FC63AD}" type="presOf" srcId="{C906B364-8B6C-9640-9E39-78BAB3C46AA9}" destId="{6BB0320B-F600-8F43-8617-800DDB6F4731}" srcOrd="0" destOrd="0" presId="urn:microsoft.com/office/officeart/2005/8/layout/default"/>
    <dgm:cxn modelId="{CB50AFD9-6488-6346-9348-410D692E28C6}" type="presOf" srcId="{46BBB7D0-0498-E94A-869A-3693A5BCE686}" destId="{B2ACA7AE-8F49-9542-AAF1-67057CC79BC1}" srcOrd="0" destOrd="0" presId="urn:microsoft.com/office/officeart/2005/8/layout/default"/>
    <dgm:cxn modelId="{37F8CE96-E724-304B-9220-8165CB241F83}" type="presOf" srcId="{DC36E60F-B2E7-EA4D-BCC0-C3C64CDC8F2D}" destId="{192655AB-07EF-E741-BBED-8628A1D6E057}" srcOrd="0" destOrd="0" presId="urn:microsoft.com/office/officeart/2005/8/layout/default"/>
    <dgm:cxn modelId="{D390F65F-2AE1-654C-BFC6-C77C77392F64}" srcId="{ED0AFD60-0D03-CE45-B81E-0784E2895ADC}" destId="{C5E7C1BB-CF49-864F-BEA2-DD67F553E4DD}" srcOrd="1" destOrd="0" parTransId="{A744D1BF-4D8F-AF4D-A59F-8EA65045EEC1}" sibTransId="{658A0F51-F899-F147-8C95-8FA7F4DED93F}"/>
    <dgm:cxn modelId="{C34AA95F-052A-CB4C-B0A5-5E8333C44190}" type="presOf" srcId="{B425D316-EA43-D146-8D0A-9C63D3954643}" destId="{D93D495F-8F64-5448-8805-BF1BC203861A}" srcOrd="0" destOrd="0" presId="urn:microsoft.com/office/officeart/2005/8/layout/default"/>
    <dgm:cxn modelId="{184E99B8-0ABC-334F-91A2-A561384B16F8}" type="presOf" srcId="{ED0AFD60-0D03-CE45-B81E-0784E2895ADC}" destId="{3637B6B4-465C-E34F-9A2A-F0B7886EA4B3}" srcOrd="0" destOrd="0" presId="urn:microsoft.com/office/officeart/2005/8/layout/default"/>
    <dgm:cxn modelId="{E70E34F4-8695-F245-968D-07CA03F8D98F}" type="presParOf" srcId="{3637B6B4-465C-E34F-9A2A-F0B7886EA4B3}" destId="{D93D495F-8F64-5448-8805-BF1BC203861A}" srcOrd="0" destOrd="0" presId="urn:microsoft.com/office/officeart/2005/8/layout/default"/>
    <dgm:cxn modelId="{493F76C5-A876-0D4A-A219-EB6A46CB74CE}" type="presParOf" srcId="{3637B6B4-465C-E34F-9A2A-F0B7886EA4B3}" destId="{130973D7-B29E-DE4A-8538-382DC4BCFAD6}" srcOrd="1" destOrd="0" presId="urn:microsoft.com/office/officeart/2005/8/layout/default"/>
    <dgm:cxn modelId="{41A5D261-7EFB-5048-9E64-7A658459B634}" type="presParOf" srcId="{3637B6B4-465C-E34F-9A2A-F0B7886EA4B3}" destId="{A8516121-0E88-E746-A613-868671EE64DC}" srcOrd="2" destOrd="0" presId="urn:microsoft.com/office/officeart/2005/8/layout/default"/>
    <dgm:cxn modelId="{D9453873-62E2-8A48-9202-D2FF05C8DE46}" type="presParOf" srcId="{3637B6B4-465C-E34F-9A2A-F0B7886EA4B3}" destId="{6DDBBC18-47C1-614E-B105-14AB1C94141F}" srcOrd="3" destOrd="0" presId="urn:microsoft.com/office/officeart/2005/8/layout/default"/>
    <dgm:cxn modelId="{8F5E5355-9346-8F46-A626-557711DA944D}" type="presParOf" srcId="{3637B6B4-465C-E34F-9A2A-F0B7886EA4B3}" destId="{B2ACA7AE-8F49-9542-AAF1-67057CC79BC1}" srcOrd="4" destOrd="0" presId="urn:microsoft.com/office/officeart/2005/8/layout/default"/>
    <dgm:cxn modelId="{A90A02F0-9AA6-3A44-B768-A4F3C5471158}" type="presParOf" srcId="{3637B6B4-465C-E34F-9A2A-F0B7886EA4B3}" destId="{84911105-8F43-7049-98B7-46EFBF7E3F6F}" srcOrd="5" destOrd="0" presId="urn:microsoft.com/office/officeart/2005/8/layout/default"/>
    <dgm:cxn modelId="{21ED65BB-9637-C242-BA4B-9387648C156A}" type="presParOf" srcId="{3637B6B4-465C-E34F-9A2A-F0B7886EA4B3}" destId="{192655AB-07EF-E741-BBED-8628A1D6E057}" srcOrd="6" destOrd="0" presId="urn:microsoft.com/office/officeart/2005/8/layout/default"/>
    <dgm:cxn modelId="{097D694E-B26A-7A4B-B5DC-859A1070B2A6}" type="presParOf" srcId="{3637B6B4-465C-E34F-9A2A-F0B7886EA4B3}" destId="{AEE08781-41F5-9046-9653-7384E7E47E1D}" srcOrd="7" destOrd="0" presId="urn:microsoft.com/office/officeart/2005/8/layout/default"/>
    <dgm:cxn modelId="{05832847-16E9-7A41-9DD8-63AE1CE57FFC}" type="presParOf" srcId="{3637B6B4-465C-E34F-9A2A-F0B7886EA4B3}" destId="{6BB0320B-F600-8F43-8617-800DDB6F47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B42AB-26B9-324F-8E3E-F1535D0AB485}">
      <dsp:nvSpPr>
        <dsp:cNvPr id="0" name=""/>
        <dsp:cNvSpPr/>
      </dsp:nvSpPr>
      <dsp:spPr>
        <a:xfrm rot="5400000">
          <a:off x="1959460" y="1027066"/>
          <a:ext cx="1606808" cy="193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B495D-4126-9E4F-9EFA-1BA1A832F8FB}">
      <dsp:nvSpPr>
        <dsp:cNvPr id="0" name=""/>
        <dsp:cNvSpPr/>
      </dsp:nvSpPr>
      <dsp:spPr>
        <a:xfrm>
          <a:off x="2329645" y="2418"/>
          <a:ext cx="2150649" cy="129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Previous experience</a:t>
          </a:r>
        </a:p>
      </dsp:txBody>
      <dsp:txXfrm>
        <a:off x="2367439" y="40212"/>
        <a:ext cx="2075061" cy="1214801"/>
      </dsp:txXfrm>
    </dsp:sp>
    <dsp:sp modelId="{9EC19F7E-949C-794A-9AAE-50B95A7B977D}">
      <dsp:nvSpPr>
        <dsp:cNvPr id="0" name=""/>
        <dsp:cNvSpPr/>
      </dsp:nvSpPr>
      <dsp:spPr>
        <a:xfrm rot="5400000">
          <a:off x="1959460" y="2640052"/>
          <a:ext cx="1606808" cy="193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03197-B8D0-4F46-A787-E8EDB501C55D}">
      <dsp:nvSpPr>
        <dsp:cNvPr id="0" name=""/>
        <dsp:cNvSpPr/>
      </dsp:nvSpPr>
      <dsp:spPr>
        <a:xfrm>
          <a:off x="2329645" y="1615405"/>
          <a:ext cx="2150649" cy="129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Language</a:t>
          </a:r>
        </a:p>
      </dsp:txBody>
      <dsp:txXfrm>
        <a:off x="2367439" y="1653199"/>
        <a:ext cx="2075061" cy="1214801"/>
      </dsp:txXfrm>
    </dsp:sp>
    <dsp:sp modelId="{E26FFC9D-FD35-0E43-A5A9-12B06324213C}">
      <dsp:nvSpPr>
        <dsp:cNvPr id="0" name=""/>
        <dsp:cNvSpPr/>
      </dsp:nvSpPr>
      <dsp:spPr>
        <a:xfrm>
          <a:off x="2765954" y="3446546"/>
          <a:ext cx="2854184" cy="1935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C0FC6-184E-4241-A6D3-1782DDC48FEA}">
      <dsp:nvSpPr>
        <dsp:cNvPr id="0" name=""/>
        <dsp:cNvSpPr/>
      </dsp:nvSpPr>
      <dsp:spPr>
        <a:xfrm>
          <a:off x="2329645" y="3228392"/>
          <a:ext cx="2150649" cy="129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Working style</a:t>
          </a:r>
        </a:p>
      </dsp:txBody>
      <dsp:txXfrm>
        <a:off x="2367439" y="3266186"/>
        <a:ext cx="2075061" cy="1214801"/>
      </dsp:txXfrm>
    </dsp:sp>
    <dsp:sp modelId="{C44AFB7E-5ACC-FD49-BA59-5DD9A6BE1DD7}">
      <dsp:nvSpPr>
        <dsp:cNvPr id="0" name=""/>
        <dsp:cNvSpPr/>
      </dsp:nvSpPr>
      <dsp:spPr>
        <a:xfrm rot="16200000">
          <a:off x="4819824" y="2640052"/>
          <a:ext cx="1606808" cy="193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4AA04-623C-494D-9DA4-DDD000281A69}">
      <dsp:nvSpPr>
        <dsp:cNvPr id="0" name=""/>
        <dsp:cNvSpPr/>
      </dsp:nvSpPr>
      <dsp:spPr>
        <a:xfrm>
          <a:off x="5190008" y="3228392"/>
          <a:ext cx="2150649" cy="129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Different structures</a:t>
          </a:r>
        </a:p>
      </dsp:txBody>
      <dsp:txXfrm>
        <a:off x="5227802" y="3266186"/>
        <a:ext cx="2075061" cy="1214801"/>
      </dsp:txXfrm>
    </dsp:sp>
    <dsp:sp modelId="{953B386C-F0BB-964C-A686-E0AF1BA08918}">
      <dsp:nvSpPr>
        <dsp:cNvPr id="0" name=""/>
        <dsp:cNvSpPr/>
      </dsp:nvSpPr>
      <dsp:spPr>
        <a:xfrm rot="16200000">
          <a:off x="4819824" y="1027066"/>
          <a:ext cx="1606808" cy="1935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3A45-8BF4-D64C-9289-599E727F547A}">
      <dsp:nvSpPr>
        <dsp:cNvPr id="0" name=""/>
        <dsp:cNvSpPr/>
      </dsp:nvSpPr>
      <dsp:spPr>
        <a:xfrm>
          <a:off x="5190008" y="1615405"/>
          <a:ext cx="2150649" cy="12903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Decision-making process</a:t>
          </a:r>
        </a:p>
      </dsp:txBody>
      <dsp:txXfrm>
        <a:off x="5227802" y="1653199"/>
        <a:ext cx="2075061" cy="1214801"/>
      </dsp:txXfrm>
    </dsp:sp>
    <dsp:sp modelId="{D4DFA315-97D2-A242-ABA3-FA3389CE6279}">
      <dsp:nvSpPr>
        <dsp:cNvPr id="0" name=""/>
        <dsp:cNvSpPr/>
      </dsp:nvSpPr>
      <dsp:spPr>
        <a:xfrm>
          <a:off x="5626317" y="220572"/>
          <a:ext cx="2854184" cy="193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88FBC-D1CC-CB47-AAC6-97936D849FDE}">
      <dsp:nvSpPr>
        <dsp:cNvPr id="0" name=""/>
        <dsp:cNvSpPr/>
      </dsp:nvSpPr>
      <dsp:spPr>
        <a:xfrm>
          <a:off x="5190008" y="2418"/>
          <a:ext cx="2150649" cy="129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Culture</a:t>
          </a:r>
        </a:p>
      </dsp:txBody>
      <dsp:txXfrm>
        <a:off x="5227802" y="40212"/>
        <a:ext cx="2075061" cy="1214801"/>
      </dsp:txXfrm>
    </dsp:sp>
    <dsp:sp modelId="{82C409D3-CC02-5F47-83AF-18F9487776D4}">
      <dsp:nvSpPr>
        <dsp:cNvPr id="0" name=""/>
        <dsp:cNvSpPr/>
      </dsp:nvSpPr>
      <dsp:spPr>
        <a:xfrm rot="5400000">
          <a:off x="7680187" y="1027066"/>
          <a:ext cx="1606808" cy="193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3508-4FB0-564B-8711-4B28775FB234}">
      <dsp:nvSpPr>
        <dsp:cNvPr id="0" name=""/>
        <dsp:cNvSpPr/>
      </dsp:nvSpPr>
      <dsp:spPr>
        <a:xfrm>
          <a:off x="8050372" y="2418"/>
          <a:ext cx="2150649" cy="129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Belief systems</a:t>
          </a:r>
        </a:p>
      </dsp:txBody>
      <dsp:txXfrm>
        <a:off x="8088166" y="40212"/>
        <a:ext cx="2075061" cy="1214801"/>
      </dsp:txXfrm>
    </dsp:sp>
    <dsp:sp modelId="{64B4F36B-14C5-9044-8A0D-AAA9508F5431}">
      <dsp:nvSpPr>
        <dsp:cNvPr id="0" name=""/>
        <dsp:cNvSpPr/>
      </dsp:nvSpPr>
      <dsp:spPr>
        <a:xfrm>
          <a:off x="8050372" y="1615405"/>
          <a:ext cx="2150649" cy="129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latin typeface="Century Gothic" pitchFamily="34" charset="0"/>
            </a:rPr>
            <a:t>Rules and procedures</a:t>
          </a:r>
        </a:p>
      </dsp:txBody>
      <dsp:txXfrm>
        <a:off x="8088166" y="1653199"/>
        <a:ext cx="2075061" cy="1214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A5707-F7F9-9041-B799-7B12524D4B59}">
      <dsp:nvSpPr>
        <dsp:cNvPr id="0" name=""/>
        <dsp:cNvSpPr/>
      </dsp:nvSpPr>
      <dsp:spPr>
        <a:xfrm>
          <a:off x="0" y="4656704"/>
          <a:ext cx="9906000" cy="76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latin typeface="+mj-lt"/>
            </a:rPr>
            <a:t>Connect and promote your project idea!</a:t>
          </a:r>
        </a:p>
      </dsp:txBody>
      <dsp:txXfrm>
        <a:off x="0" y="4656704"/>
        <a:ext cx="9906000" cy="763971"/>
      </dsp:txXfrm>
    </dsp:sp>
    <dsp:sp modelId="{ADE24820-DE16-B840-83E3-74F80140E6CF}">
      <dsp:nvSpPr>
        <dsp:cNvPr id="0" name=""/>
        <dsp:cNvSpPr/>
      </dsp:nvSpPr>
      <dsp:spPr>
        <a:xfrm rot="10800000">
          <a:off x="0" y="3493176"/>
          <a:ext cx="9906000" cy="117498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latin typeface="+mj-lt"/>
            </a:rPr>
            <a:t>Do your own search, be bold and address those who seem to be interesting</a:t>
          </a:r>
        </a:p>
      </dsp:txBody>
      <dsp:txXfrm rot="10800000">
        <a:off x="0" y="3493176"/>
        <a:ext cx="9906000" cy="763471"/>
      </dsp:txXfrm>
    </dsp:sp>
    <dsp:sp modelId="{4E1CD42E-7A04-124E-BFFC-3DD8ABC7326C}">
      <dsp:nvSpPr>
        <dsp:cNvPr id="0" name=""/>
        <dsp:cNvSpPr/>
      </dsp:nvSpPr>
      <dsp:spPr>
        <a:xfrm rot="10800000">
          <a:off x="0" y="2329648"/>
          <a:ext cx="9906000" cy="117498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latin typeface="+mj-lt"/>
            </a:rPr>
            <a:t>Ask your partners, umbrella organisations, other players in the relevant sector  </a:t>
          </a:r>
        </a:p>
      </dsp:txBody>
      <dsp:txXfrm rot="10800000">
        <a:off x="0" y="2329648"/>
        <a:ext cx="9906000" cy="763471"/>
      </dsp:txXfrm>
    </dsp:sp>
    <dsp:sp modelId="{1C134816-F92A-7644-9E5F-AFE7A44EE60D}">
      <dsp:nvSpPr>
        <dsp:cNvPr id="0" name=""/>
        <dsp:cNvSpPr/>
      </dsp:nvSpPr>
      <dsp:spPr>
        <a:xfrm rot="10800000">
          <a:off x="0" y="1166120"/>
          <a:ext cx="9906000" cy="1174987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>
              <a:latin typeface="+mj-lt"/>
            </a:rPr>
            <a:t>Define type of institution that is needed</a:t>
          </a:r>
        </a:p>
      </dsp:txBody>
      <dsp:txXfrm rot="10800000">
        <a:off x="0" y="1166120"/>
        <a:ext cx="9906000" cy="763471"/>
      </dsp:txXfrm>
    </dsp:sp>
    <dsp:sp modelId="{BD126578-6D85-294C-AFAE-281D154F3C7C}">
      <dsp:nvSpPr>
        <dsp:cNvPr id="0" name=""/>
        <dsp:cNvSpPr/>
      </dsp:nvSpPr>
      <dsp:spPr>
        <a:xfrm rot="10800000">
          <a:off x="0" y="2592"/>
          <a:ext cx="9906000" cy="1174987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>
              <a:latin typeface="+mj-lt"/>
            </a:rPr>
            <a:t>Define the thematic profile of the partner</a:t>
          </a:r>
        </a:p>
      </dsp:txBody>
      <dsp:txXfrm rot="10800000">
        <a:off x="0" y="2592"/>
        <a:ext cx="9906000" cy="763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D495F-8F64-5448-8805-BF1BC203861A}">
      <dsp:nvSpPr>
        <dsp:cNvPr id="0" name=""/>
        <dsp:cNvSpPr/>
      </dsp:nvSpPr>
      <dsp:spPr>
        <a:xfrm>
          <a:off x="0" y="157928"/>
          <a:ext cx="2926292" cy="234320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0000"/>
              </a:solidFill>
              <a:latin typeface="Century Gothic"/>
              <a:cs typeface="Century Gothic"/>
            </a:rPr>
            <a:t>Who else is working in the field of the project? Should they be involved?</a:t>
          </a:r>
        </a:p>
      </dsp:txBody>
      <dsp:txXfrm>
        <a:off x="0" y="157928"/>
        <a:ext cx="2926292" cy="2343205"/>
      </dsp:txXfrm>
    </dsp:sp>
    <dsp:sp modelId="{A8516121-0E88-E746-A613-868671EE64DC}">
      <dsp:nvSpPr>
        <dsp:cNvPr id="0" name=""/>
        <dsp:cNvSpPr/>
      </dsp:nvSpPr>
      <dsp:spPr>
        <a:xfrm>
          <a:off x="3218921" y="157928"/>
          <a:ext cx="2926292" cy="234320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  <a:latin typeface="Century Gothic"/>
              <a:cs typeface="Century Gothic"/>
            </a:rPr>
            <a:t>Who can best promote the project ideas, bring them to the decision-makers? Are they in?</a:t>
          </a:r>
        </a:p>
      </dsp:txBody>
      <dsp:txXfrm>
        <a:off x="3218921" y="157928"/>
        <a:ext cx="2926292" cy="2343205"/>
      </dsp:txXfrm>
    </dsp:sp>
    <dsp:sp modelId="{B2ACA7AE-8F49-9542-AAF1-67057CC79BC1}">
      <dsp:nvSpPr>
        <dsp:cNvPr id="0" name=""/>
        <dsp:cNvSpPr/>
      </dsp:nvSpPr>
      <dsp:spPr>
        <a:xfrm>
          <a:off x="6437842" y="157928"/>
          <a:ext cx="2926292" cy="234320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0000"/>
              </a:solidFill>
              <a:latin typeface="Century Gothic"/>
              <a:cs typeface="Century Gothic"/>
            </a:rPr>
            <a:t>Are the project partners able to convey the messages to the wider public? Will you need a hand?</a:t>
          </a:r>
        </a:p>
      </dsp:txBody>
      <dsp:txXfrm>
        <a:off x="6437842" y="157928"/>
        <a:ext cx="2926292" cy="2343205"/>
      </dsp:txXfrm>
    </dsp:sp>
    <dsp:sp modelId="{192655AB-07EF-E741-BBED-8628A1D6E057}">
      <dsp:nvSpPr>
        <dsp:cNvPr id="0" name=""/>
        <dsp:cNvSpPr/>
      </dsp:nvSpPr>
      <dsp:spPr>
        <a:xfrm>
          <a:off x="780339" y="2793762"/>
          <a:ext cx="3316454" cy="175577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0000"/>
              </a:solidFill>
              <a:latin typeface="Century Gothic"/>
              <a:cs typeface="Century Gothic"/>
            </a:rPr>
            <a:t>Does the project target group have an organised representation (NGO, council, etc)? Shall they be involved? </a:t>
          </a:r>
        </a:p>
      </dsp:txBody>
      <dsp:txXfrm>
        <a:off x="780339" y="2793762"/>
        <a:ext cx="3316454" cy="1755775"/>
      </dsp:txXfrm>
    </dsp:sp>
    <dsp:sp modelId="{6BB0320B-F600-8F43-8617-800DDB6F4731}">
      <dsp:nvSpPr>
        <dsp:cNvPr id="0" name=""/>
        <dsp:cNvSpPr/>
      </dsp:nvSpPr>
      <dsp:spPr>
        <a:xfrm>
          <a:off x="4389423" y="2793762"/>
          <a:ext cx="4194371" cy="175577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Century Gothic"/>
              <a:cs typeface="Century Gothic"/>
            </a:rPr>
            <a:t>Do the project partners bring the competence needed to implement the project? </a:t>
          </a:r>
          <a:r>
            <a:rPr lang="en-US" sz="2000" b="1" kern="1200" dirty="0">
              <a:solidFill>
                <a:srgbClr val="000000"/>
              </a:solidFill>
              <a:latin typeface="Century Gothic"/>
              <a:cs typeface="Century Gothic"/>
            </a:rPr>
            <a:t>Is everyone you need on board?</a:t>
          </a:r>
        </a:p>
      </dsp:txBody>
      <dsp:txXfrm>
        <a:off x="4389423" y="2793762"/>
        <a:ext cx="4194371" cy="175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3330179"/>
            <a:ext cx="6154044" cy="7924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Being a lead </a:t>
            </a:r>
            <a:r>
              <a:rPr lang="en-US" dirty="0" smtClean="0"/>
              <a:t>partner (lead beneficiary) or </a:t>
            </a:r>
            <a:r>
              <a:rPr lang="en-US" dirty="0"/>
              <a:t>a </a:t>
            </a:r>
            <a:r>
              <a:rPr lang="en-US" dirty="0" smtClean="0"/>
              <a:t>project partner (beneficiary)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94249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Black Sea Basin </a:t>
            </a:r>
            <a:r>
              <a:rPr lang="en-US" sz="1200" b="1" dirty="0" err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Programme</a:t>
            </a: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Information Seminar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Location, Date </a:t>
            </a:r>
            <a:endParaRPr kumimoji="0" lang="it-I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035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Partnership in practice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rmAutofit/>
          </a:bodyPr>
          <a:lstStyle/>
          <a:p>
            <a:r>
              <a:rPr lang="en-US" dirty="0"/>
              <a:t>How to work together?</a:t>
            </a:r>
          </a:p>
          <a:p>
            <a:endParaRPr lang="en-US" sz="3600" dirty="0"/>
          </a:p>
          <a:p>
            <a:pPr algn="just"/>
            <a:endParaRPr lang="en-US" sz="2000" b="0" dirty="0"/>
          </a:p>
          <a:p>
            <a:pPr algn="just"/>
            <a:r>
              <a:rPr lang="en-US" sz="2000" b="0" dirty="0"/>
              <a:t>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51935" y="2112433"/>
            <a:ext cx="34289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90"/>
                </a:solidFill>
                <a:effectLst/>
                <a:latin typeface="Century Gothic"/>
                <a:ea typeface="Calibri"/>
                <a:cs typeface="Times New Roman"/>
              </a:rPr>
              <a:t>Project development is a joint effort, so is its implementation</a:t>
            </a:r>
            <a:endParaRPr lang="en-US" dirty="0">
              <a:solidFill>
                <a:srgbClr val="000090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080934" y="2815166"/>
            <a:ext cx="34289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751D70"/>
                </a:solidFill>
                <a:effectLst/>
                <a:latin typeface="Century Gothic"/>
                <a:ea typeface="Calibri"/>
                <a:cs typeface="Times New Roman"/>
              </a:rPr>
              <a:t>Each opinion counts in the partnership, everyone has to be heard</a:t>
            </a:r>
            <a:endParaRPr lang="en-US" dirty="0">
              <a:solidFill>
                <a:srgbClr val="751D70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15669" y="3822699"/>
            <a:ext cx="34289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90"/>
                </a:solidFill>
                <a:effectLst/>
                <a:latin typeface="Century Gothic"/>
                <a:ea typeface="Calibri"/>
                <a:cs typeface="Times New Roman"/>
              </a:rPr>
              <a:t>Agreement on working principles and procedures</a:t>
            </a:r>
            <a:endParaRPr lang="en-US" dirty="0">
              <a:solidFill>
                <a:srgbClr val="000090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023849" y="1968499"/>
            <a:ext cx="34289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751D70"/>
                </a:solidFill>
                <a:effectLst/>
                <a:latin typeface="Century Gothic"/>
                <a:ea typeface="Calibri"/>
                <a:cs typeface="Times New Roman"/>
              </a:rPr>
              <a:t>Joint efforts = common benefits</a:t>
            </a:r>
            <a:endParaRPr lang="en-US" dirty="0">
              <a:solidFill>
                <a:srgbClr val="751D70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57868" y="3822699"/>
            <a:ext cx="34289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751D70"/>
                </a:solidFill>
                <a:effectLst/>
                <a:latin typeface="Century Gothic"/>
                <a:ea typeface="Calibri"/>
                <a:cs typeface="Times New Roman"/>
              </a:rPr>
              <a:t>Being a partner is a commitment</a:t>
            </a:r>
            <a:endParaRPr lang="en-US" dirty="0">
              <a:solidFill>
                <a:srgbClr val="751D70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980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 partner principle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How does it translate into practice?</a:t>
            </a:r>
          </a:p>
          <a:p>
            <a:endParaRPr lang="en-US" sz="3600" dirty="0"/>
          </a:p>
          <a:p>
            <a:pPr algn="just"/>
            <a:r>
              <a:rPr lang="en-US" sz="3800" dirty="0" smtClean="0">
                <a:latin typeface="Century Gothic" pitchFamily="34" charset="0"/>
              </a:rPr>
              <a:t>Project partners (beneficiaries)</a:t>
            </a:r>
            <a:endParaRPr lang="en-US" sz="3800" dirty="0">
              <a:latin typeface="Century Gothic" pitchFamily="34" charset="0"/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3800" b="0" dirty="0"/>
              <a:t>actively cooperate in the development and implementation of projects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sz="3800" b="0" dirty="0"/>
              <a:t>cooperate in the staffing and/or financing of projects 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q"/>
            </a:pPr>
            <a:r>
              <a:rPr lang="en-US" sz="3800" b="0" dirty="0"/>
              <a:t>are legally and financially responsible for the activities that they are implementing and for the share of the funds that they receive</a:t>
            </a:r>
            <a:endParaRPr lang="en-US" sz="3800" b="0" dirty="0">
              <a:latin typeface="Century Gothic" pitchFamily="34" charset="0"/>
            </a:endParaRPr>
          </a:p>
          <a:p>
            <a:pPr algn="just"/>
            <a:endParaRPr lang="en-US" sz="3800" b="0" dirty="0"/>
          </a:p>
          <a:p>
            <a:pPr algn="just"/>
            <a:r>
              <a:rPr lang="en-US" sz="3800" dirty="0"/>
              <a:t>Lead </a:t>
            </a:r>
            <a:r>
              <a:rPr lang="en-US" sz="3800" dirty="0" smtClean="0"/>
              <a:t>partner (lead beneficiary)</a:t>
            </a:r>
            <a:endParaRPr lang="en-US" sz="3800" dirty="0"/>
          </a:p>
          <a:p>
            <a:pPr marL="457200" indent="-457200" algn="just">
              <a:buFont typeface="Wingdings" charset="2"/>
              <a:buChar char="q"/>
            </a:pPr>
            <a:r>
              <a:rPr lang="en-US" sz="3800" b="0" dirty="0"/>
              <a:t>is representing the partnership </a:t>
            </a:r>
          </a:p>
          <a:p>
            <a:pPr marL="457200" indent="-457200" algn="just">
              <a:lnSpc>
                <a:spcPct val="120000"/>
              </a:lnSpc>
              <a:buFont typeface="Wingdings" charset="2"/>
              <a:buChar char="q"/>
            </a:pPr>
            <a:r>
              <a:rPr lang="en-US" sz="3800" b="0" dirty="0"/>
              <a:t>is legally acting on behalf of the partnership (e.g. submitting the application, signing the grant contract, submitting project reports, requesting and receiving project payments)</a:t>
            </a:r>
          </a:p>
          <a:p>
            <a:pPr algn="just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7736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Documents regulating relations</a:t>
            </a:r>
          </a:p>
        </p:txBody>
      </p:sp>
      <p:sp>
        <p:nvSpPr>
          <p:cNvPr id="9" name="Rettangolo 12"/>
          <p:cNvSpPr/>
          <p:nvPr/>
        </p:nvSpPr>
        <p:spPr>
          <a:xfrm>
            <a:off x="4258777" y="1462598"/>
            <a:ext cx="3312368" cy="1047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fr-BE" b="1" dirty="0">
                <a:solidFill>
                  <a:srgbClr val="751D70"/>
                </a:solidFill>
                <a:latin typeface="Century Gothic" pitchFamily="34" charset="0"/>
              </a:rPr>
              <a:t>MANAGING AUTHORITY OF THE PROGRAMME</a:t>
            </a: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Ovale 15"/>
          <p:cNvSpPr/>
          <p:nvPr/>
        </p:nvSpPr>
        <p:spPr>
          <a:xfrm>
            <a:off x="4471518" y="2509968"/>
            <a:ext cx="3096344" cy="69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71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>
                <a:solidFill>
                  <a:srgbClr val="07146F"/>
                </a:solidFill>
                <a:latin typeface="Century Gothic" pitchFamily="34" charset="0"/>
              </a:rPr>
              <a:t>Grant Contract</a:t>
            </a:r>
            <a:endParaRPr lang="it-IT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ttangolo 12"/>
          <p:cNvSpPr/>
          <p:nvPr/>
        </p:nvSpPr>
        <p:spPr>
          <a:xfrm>
            <a:off x="4332363" y="3349836"/>
            <a:ext cx="3312368" cy="1047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fr-BE" b="1" dirty="0">
                <a:solidFill>
                  <a:srgbClr val="751D70"/>
                </a:solidFill>
                <a:latin typeface="Century Gothic" pitchFamily="34" charset="0"/>
              </a:rPr>
              <a:t>LEAD </a:t>
            </a:r>
            <a:r>
              <a:rPr lang="fr-BE" b="1" dirty="0" smtClean="0">
                <a:solidFill>
                  <a:srgbClr val="751D70"/>
                </a:solidFill>
                <a:latin typeface="Century Gothic" pitchFamily="34" charset="0"/>
              </a:rPr>
              <a:t>PARTNER</a:t>
            </a:r>
            <a:endParaRPr lang="fr-BE" b="1" dirty="0">
              <a:solidFill>
                <a:srgbClr val="751D70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Rettangolo 12"/>
          <p:cNvSpPr/>
          <p:nvPr/>
        </p:nvSpPr>
        <p:spPr>
          <a:xfrm>
            <a:off x="5988547" y="5106403"/>
            <a:ext cx="3312368" cy="1047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fr-BE" b="1" dirty="0" smtClean="0">
                <a:solidFill>
                  <a:srgbClr val="751D70"/>
                </a:solidFill>
                <a:latin typeface="Century Gothic" pitchFamily="34" charset="0"/>
              </a:rPr>
              <a:t>PARTNER</a:t>
            </a:r>
            <a:endParaRPr lang="fr-BE" b="1" dirty="0">
              <a:solidFill>
                <a:srgbClr val="751D70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Rettangolo 12"/>
          <p:cNvSpPr/>
          <p:nvPr/>
        </p:nvSpPr>
        <p:spPr>
          <a:xfrm>
            <a:off x="1724630" y="5106403"/>
            <a:ext cx="3312368" cy="1047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fr-BE" b="1" dirty="0" smtClean="0">
                <a:solidFill>
                  <a:srgbClr val="751D70"/>
                </a:solidFill>
                <a:latin typeface="Century Gothic" pitchFamily="34" charset="0"/>
              </a:rPr>
              <a:t>PARTNER</a:t>
            </a:r>
            <a:endParaRPr lang="fr-BE" b="1" dirty="0">
              <a:solidFill>
                <a:srgbClr val="751D70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endParaRPr lang="fr-B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Ovale 15"/>
          <p:cNvSpPr/>
          <p:nvPr/>
        </p:nvSpPr>
        <p:spPr>
          <a:xfrm>
            <a:off x="3386668" y="4397205"/>
            <a:ext cx="4181194" cy="7091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71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>
                <a:solidFill>
                  <a:srgbClr val="07146F"/>
                </a:solidFill>
                <a:latin typeface="Century Gothic" pitchFamily="34" charset="0"/>
              </a:rPr>
              <a:t>Partnership Agreement</a:t>
            </a:r>
            <a:endParaRPr lang="it-IT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Specific requirements to the 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21091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Why a partnership?</a:t>
            </a:r>
          </a:p>
        </p:txBody>
      </p:sp>
    </p:spTree>
    <p:extLst>
      <p:ext uri="{BB962C8B-B14F-4D97-AF65-F5344CB8AC3E}">
        <p14:creationId xmlns:p14="http://schemas.microsoft.com/office/powerpoint/2010/main" val="213178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Partnership is a requirement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fr-BE" sz="2000" b="0" dirty="0">
                <a:latin typeface="Century Gothic" pitchFamily="34" charset="0"/>
              </a:rPr>
              <a:t>Each cross-border cooperation project has to be implemented in partnership:</a:t>
            </a:r>
            <a:endParaRPr lang="fr-BE" sz="2000" b="0" dirty="0">
              <a:solidFill>
                <a:srgbClr val="751D70"/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Wingdings" charset="2"/>
              <a:buChar char="q"/>
            </a:pPr>
            <a:r>
              <a:rPr lang="fr-BE" sz="2000" b="0" dirty="0">
                <a:latin typeface="Century Gothic" pitchFamily="34" charset="0"/>
              </a:rPr>
              <a:t>It is a </a:t>
            </a:r>
            <a:r>
              <a:rPr lang="fr-BE" sz="2000" dirty="0">
                <a:latin typeface="Century Gothic" pitchFamily="34" charset="0"/>
              </a:rPr>
              <a:t>legal requirement </a:t>
            </a:r>
            <a:r>
              <a:rPr lang="fr-BE" sz="2000" b="0" dirty="0">
                <a:latin typeface="Century Gothic" pitchFamily="34" charset="0"/>
              </a:rPr>
              <a:t>that </a:t>
            </a:r>
            <a:endParaRPr lang="fr-BE" sz="2000" dirty="0">
              <a:latin typeface="Century Gothic" pitchFamily="34" charset="0"/>
            </a:endParaRPr>
          </a:p>
          <a:p>
            <a:pPr marL="1257300" lvl="1" indent="-342900" algn="just">
              <a:lnSpc>
                <a:spcPct val="100000"/>
              </a:lnSpc>
              <a:buFont typeface="Wingdings" charset="2"/>
              <a:buChar char="v"/>
            </a:pPr>
            <a:r>
              <a:rPr lang="fr-BE" sz="1800" dirty="0">
                <a:latin typeface="Century Gothic" pitchFamily="34" charset="0"/>
              </a:rPr>
              <a:t>at least 3 partners </a:t>
            </a:r>
            <a:r>
              <a:rPr lang="fr-BE" sz="1800" dirty="0" err="1">
                <a:latin typeface="Century Gothic" pitchFamily="34" charset="0"/>
              </a:rPr>
              <a:t>from</a:t>
            </a:r>
            <a:r>
              <a:rPr lang="fr-BE" sz="1800" dirty="0">
                <a:latin typeface="Century Gothic" pitchFamily="34" charset="0"/>
              </a:rPr>
              <a:t> 3 countries have to participate in a </a:t>
            </a:r>
            <a:r>
              <a:rPr lang="fr-BE" sz="1800" dirty="0" err="1">
                <a:latin typeface="Century Gothic" pitchFamily="34" charset="0"/>
              </a:rPr>
              <a:t>project</a:t>
            </a:r>
            <a:r>
              <a:rPr lang="fr-BE" sz="1800" dirty="0">
                <a:latin typeface="Century Gothic" pitchFamily="34" charset="0"/>
              </a:rPr>
              <a:t> in BSB</a:t>
            </a:r>
          </a:p>
          <a:p>
            <a:pPr marL="1257300" lvl="1" indent="-342900" algn="just">
              <a:buFont typeface="Wingdings" charset="2"/>
              <a:buChar char="v"/>
            </a:pPr>
            <a:endParaRPr lang="fr-BE" sz="1800" dirty="0">
              <a:latin typeface="Century Gothic" pitchFamily="34" charset="0"/>
            </a:endParaRPr>
          </a:p>
          <a:p>
            <a:pPr lvl="1" indent="0" algn="ctr">
              <a:buNone/>
            </a:pPr>
            <a:r>
              <a:rPr lang="fr-BE" b="1" dirty="0">
                <a:solidFill>
                  <a:srgbClr val="751D70"/>
                </a:solidFill>
                <a:latin typeface="Century Gothic" pitchFamily="34" charset="0"/>
              </a:rPr>
              <a:t>BUT PARTNERSHIP IS MORE THAN A MERE REQUIREMENT!</a:t>
            </a:r>
          </a:p>
          <a:p>
            <a:pPr lvl="1" indent="0" algn="just">
              <a:buNone/>
            </a:pPr>
            <a:endParaRPr lang="fr-BE" sz="1600" b="0" dirty="0">
              <a:latin typeface="Century Gothic" pitchFamily="34" charset="0"/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fr-BE" sz="2000" b="0" dirty="0">
                <a:latin typeface="Century Gothic" pitchFamily="34" charset="0"/>
              </a:rPr>
              <a:t>It also ensures that project </a:t>
            </a:r>
            <a:r>
              <a:rPr lang="fr-BE" sz="2000" dirty="0" smtClean="0">
                <a:latin typeface="Century Gothic" pitchFamily="34" charset="0"/>
              </a:rPr>
              <a:t>benefits </a:t>
            </a:r>
            <a:r>
              <a:rPr lang="fr-BE" sz="2000" dirty="0">
                <a:latin typeface="Century Gothic" pitchFamily="34" charset="0"/>
              </a:rPr>
              <a:t>from </a:t>
            </a:r>
            <a:r>
              <a:rPr lang="fr-BE" sz="2000" dirty="0" smtClean="0">
                <a:latin typeface="Century Gothic" pitchFamily="34" charset="0"/>
              </a:rPr>
              <a:t>the joint work of the partners:</a:t>
            </a:r>
            <a:endParaRPr lang="fr-BE" sz="1800" dirty="0">
              <a:latin typeface="Century Gothic" pitchFamily="34" charset="0"/>
            </a:endParaRP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r>
              <a:rPr lang="fr-BE" sz="1800" dirty="0">
                <a:latin typeface="Century Gothic" pitchFamily="34" charset="0"/>
              </a:rPr>
              <a:t>addressing joint challenges and solving common problems</a:t>
            </a: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r>
              <a:rPr lang="fr-BE" sz="1800" dirty="0">
                <a:latin typeface="Century Gothic" pitchFamily="34" charset="0"/>
              </a:rPr>
              <a:t>exploiting joint opportunities and looking for common solutions</a:t>
            </a: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r>
              <a:rPr lang="fr-BE" sz="1800" dirty="0">
                <a:latin typeface="Century Gothic" pitchFamily="34" charset="0"/>
              </a:rPr>
              <a:t>exchanging and learning from each other</a:t>
            </a: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endParaRPr lang="fr-BE" sz="1800" dirty="0">
              <a:latin typeface="Century Gothic" pitchFamily="34" charset="0"/>
            </a:endParaRP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endParaRPr lang="fr-BE" sz="1800" dirty="0">
              <a:latin typeface="Century Gothic" pitchFamily="34" charset="0"/>
            </a:endParaRPr>
          </a:p>
          <a:p>
            <a:pPr marL="1143000" lvl="3" algn="just">
              <a:spcBef>
                <a:spcPts val="1000"/>
              </a:spcBef>
              <a:buFont typeface="Wingdings" charset="2"/>
              <a:buChar char="v"/>
            </a:pPr>
            <a:endParaRPr lang="fr-BE" sz="1800" dirty="0">
              <a:latin typeface="Century Gothic" pitchFamily="34" charset="0"/>
            </a:endParaRPr>
          </a:p>
          <a:p>
            <a:pPr marL="342900" indent="-342900" algn="just">
              <a:buFont typeface="Wingdings" charset="2"/>
              <a:buChar char="q"/>
            </a:pPr>
            <a:endParaRPr lang="fr-BE" sz="20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partnership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rmAutofit/>
          </a:bodyPr>
          <a:lstStyle/>
          <a:p>
            <a:r>
              <a:rPr lang="en-US" dirty="0"/>
              <a:t>Opportunities and challenges of working together</a:t>
            </a:r>
          </a:p>
          <a:p>
            <a:endParaRPr lang="en-US" dirty="0"/>
          </a:p>
          <a:p>
            <a:pPr algn="just"/>
            <a:endParaRPr lang="en-US" sz="2000" b="0" dirty="0"/>
          </a:p>
          <a:p>
            <a:pPr algn="just"/>
            <a:r>
              <a:rPr lang="en-US" sz="2000" b="0" dirty="0"/>
              <a:t> </a:t>
            </a:r>
          </a:p>
        </p:txBody>
      </p:sp>
      <p:graphicFrame>
        <p:nvGraphicFramePr>
          <p:cNvPr id="4" name="Diagramma 10"/>
          <p:cNvGraphicFramePr/>
          <p:nvPr>
            <p:extLst>
              <p:ext uri="{D42A27DB-BD31-4B8C-83A1-F6EECF244321}">
                <p14:modId xmlns:p14="http://schemas.microsoft.com/office/powerpoint/2010/main" val="40423036"/>
              </p:ext>
            </p:extLst>
          </p:nvPr>
        </p:nvGraphicFramePr>
        <p:xfrm>
          <a:off x="0" y="1964267"/>
          <a:ext cx="12530667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39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OK, I need partners. </a:t>
            </a:r>
            <a:br>
              <a:rPr lang="en-US" sz="3600" dirty="0"/>
            </a:br>
            <a:r>
              <a:rPr lang="en-US" sz="3600" dirty="0"/>
              <a:t>But where and how to find them?</a:t>
            </a:r>
          </a:p>
        </p:txBody>
      </p:sp>
    </p:spTree>
    <p:extLst>
      <p:ext uri="{BB962C8B-B14F-4D97-AF65-F5344CB8AC3E}">
        <p14:creationId xmlns:p14="http://schemas.microsoft.com/office/powerpoint/2010/main" val="386995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Partner search</a:t>
            </a:r>
          </a:p>
        </p:txBody>
      </p:sp>
      <p:graphicFrame>
        <p:nvGraphicFramePr>
          <p:cNvPr id="12" name="Diagramma 13"/>
          <p:cNvGraphicFramePr/>
          <p:nvPr>
            <p:extLst>
              <p:ext uri="{D42A27DB-BD31-4B8C-83A1-F6EECF244321}">
                <p14:modId xmlns:p14="http://schemas.microsoft.com/office/powerpoint/2010/main" val="1709874614"/>
              </p:ext>
            </p:extLst>
          </p:nvPr>
        </p:nvGraphicFramePr>
        <p:xfrm>
          <a:off x="508001" y="1136830"/>
          <a:ext cx="9906000" cy="542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935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to look for?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905934" y="1564217"/>
            <a:ext cx="2590799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Experience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585633" y="1792816"/>
            <a:ext cx="2290234" cy="1405466"/>
          </a:xfrm>
          <a:prstGeom prst="wedgeEllipseCallout">
            <a:avLst/>
          </a:prstGeom>
          <a:solidFill>
            <a:srgbClr val="FFB6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Legal status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786967" y="1225551"/>
            <a:ext cx="2319867" cy="14054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Financial capabilities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789333" y="2495549"/>
            <a:ext cx="2324100" cy="1178983"/>
          </a:xfrm>
          <a:prstGeom prst="wedgeEllipseCallout">
            <a:avLst/>
          </a:prstGeom>
          <a:solidFill>
            <a:srgbClr val="FFB6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Reputation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13867" y="2969683"/>
            <a:ext cx="2273300" cy="1219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Influence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252133" y="3579283"/>
            <a:ext cx="2256367" cy="1212850"/>
          </a:xfrm>
          <a:prstGeom prst="wedgeEllipseCallout">
            <a:avLst/>
          </a:prstGeom>
          <a:solidFill>
            <a:srgbClr val="FFB6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Available expertise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43466" y="4612217"/>
            <a:ext cx="2252133" cy="13483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Previous cooperation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968750" y="4358217"/>
            <a:ext cx="2290234" cy="12234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Relevance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807200" y="4070349"/>
            <a:ext cx="2398183" cy="1341967"/>
          </a:xfrm>
          <a:prstGeom prst="wedgeEllipseCallout">
            <a:avLst/>
          </a:prstGeom>
          <a:solidFill>
            <a:srgbClr val="FFB6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Competence</a:t>
            </a:r>
            <a:endParaRPr lang="en-US" dirty="0">
              <a:effectLst/>
              <a:latin typeface="Century Gothic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819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I have found partners. </a:t>
            </a:r>
            <a:br>
              <a:rPr lang="en-US" sz="3600" dirty="0"/>
            </a:br>
            <a:r>
              <a:rPr lang="en-US" sz="3600" dirty="0"/>
              <a:t>But is it enough?</a:t>
            </a:r>
          </a:p>
        </p:txBody>
      </p:sp>
    </p:spTree>
    <p:extLst>
      <p:ext uri="{BB962C8B-B14F-4D97-AF65-F5344CB8AC3E}">
        <p14:creationId xmlns:p14="http://schemas.microsoft.com/office/powerpoint/2010/main" val="373000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Evaluate your partnership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6879173"/>
              </p:ext>
            </p:extLst>
          </p:nvPr>
        </p:nvGraphicFramePr>
        <p:xfrm>
          <a:off x="1151465" y="1405466"/>
          <a:ext cx="9364135" cy="470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21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499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Times New Roman</vt:lpstr>
      <vt:lpstr>Wingdings</vt:lpstr>
      <vt:lpstr>Office Theme</vt:lpstr>
      <vt:lpstr>Being a lead partner (lead beneficiary) or a project partner (beneficiary)</vt:lpstr>
      <vt:lpstr>Why a partnership?</vt:lpstr>
      <vt:lpstr>PowerPoint Presentation</vt:lpstr>
      <vt:lpstr>PowerPoint Presentation</vt:lpstr>
      <vt:lpstr>OK, I need partners.  But where and how to find them?</vt:lpstr>
      <vt:lpstr>PowerPoint Presentation</vt:lpstr>
      <vt:lpstr>PowerPoint Presentation</vt:lpstr>
      <vt:lpstr>I have found partners.  But is it enough?</vt:lpstr>
      <vt:lpstr>PowerPoint Presentation</vt:lpstr>
      <vt:lpstr>Working together</vt:lpstr>
      <vt:lpstr>PowerPoint Presentation</vt:lpstr>
      <vt:lpstr>PowerPoint Presentation</vt:lpstr>
      <vt:lpstr>PowerPoint Presentation</vt:lpstr>
      <vt:lpstr>Specific requirements to the project partners</vt:lpstr>
      <vt:lpstr>Thank you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Eugenia Stanciu</cp:lastModifiedBy>
  <cp:revision>99</cp:revision>
  <dcterms:created xsi:type="dcterms:W3CDTF">2016-05-03T14:42:57Z</dcterms:created>
  <dcterms:modified xsi:type="dcterms:W3CDTF">2016-11-29T06:43:48Z</dcterms:modified>
</cp:coreProperties>
</file>