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2" r:id="rId4"/>
    <p:sldId id="259" r:id="rId5"/>
    <p:sldId id="263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1915536-ED86-436D-9C65-82457804E5B1}" type="datetimeFigureOut">
              <a:rPr lang="tr-TR" smtClean="0"/>
              <a:t>27.11.2013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30C0C45-10A1-4116-ACB4-E6DAA7C64209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kedin.com/groups?mostRecent=&amp;gid=1026407&amp;trk=my_groups-b-grp-dsc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linkedin.com/groups?gid=1026407&amp;trk=my_groups-b-grp-v" TargetMode="External"/><Relationship Id="rId2" Type="http://schemas.openxmlformats.org/officeDocument/2006/relationships/hyperlink" Target="http://www.linkedin.com/groups?gid=4457136&amp;trk=my_groups-b-grp-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ka.org.tr/" TargetMode="External"/><Relationship Id="rId2" Type="http://schemas.openxmlformats.org/officeDocument/2006/relationships/hyperlink" Target="mailto:mehmet.bozdogan@doka.org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4104456" cy="1536576"/>
          </a:xfrm>
        </p:spPr>
        <p:txBody>
          <a:bodyPr/>
          <a:lstStyle/>
          <a:p>
            <a:r>
              <a:rPr lang="tr-TR" dirty="0" smtClean="0"/>
              <a:t>Black </a:t>
            </a:r>
            <a:r>
              <a:rPr lang="tr-TR" dirty="0" err="1" smtClean="0"/>
              <a:t>sea</a:t>
            </a:r>
            <a:r>
              <a:rPr lang="tr-TR" dirty="0" smtClean="0"/>
              <a:t> </a:t>
            </a:r>
            <a:r>
              <a:rPr lang="tr-TR" dirty="0" err="1" smtClean="0"/>
              <a:t>cbc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2013 </a:t>
            </a:r>
            <a:r>
              <a:rPr lang="tr-TR" dirty="0" err="1" smtClean="0"/>
              <a:t>Annual</a:t>
            </a:r>
            <a:r>
              <a:rPr lang="tr-TR" dirty="0" smtClean="0"/>
              <a:t> Conference</a:t>
            </a:r>
          </a:p>
          <a:p>
            <a:r>
              <a:rPr lang="tr-TR" dirty="0" smtClean="0"/>
              <a:t>5th </a:t>
            </a:r>
            <a:r>
              <a:rPr lang="tr-TR" dirty="0" err="1" smtClean="0"/>
              <a:t>Decemeber</a:t>
            </a:r>
            <a:r>
              <a:rPr lang="tr-TR" dirty="0" smtClean="0"/>
              <a:t> 2013, İstanbul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Mehmet Bozdoğan	</a:t>
            </a:r>
          </a:p>
          <a:p>
            <a:r>
              <a:rPr lang="tr-TR" dirty="0" err="1" smtClean="0"/>
              <a:t>Eastern</a:t>
            </a:r>
            <a:r>
              <a:rPr lang="tr-TR" dirty="0" smtClean="0"/>
              <a:t> Black </a:t>
            </a:r>
            <a:r>
              <a:rPr lang="tr-TR" dirty="0" err="1" smtClean="0"/>
              <a:t>Sea</a:t>
            </a:r>
            <a:r>
              <a:rPr lang="tr-TR" dirty="0" smtClean="0"/>
              <a:t> Development </a:t>
            </a:r>
            <a:r>
              <a:rPr lang="tr-TR" dirty="0" err="1" smtClean="0"/>
              <a:t>Agency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1714846" cy="204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503"/>
            <a:ext cx="251777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Finding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 not be a partner in </a:t>
            </a:r>
            <a:r>
              <a:rPr lang="tr-TR" dirty="0" err="1" smtClean="0"/>
              <a:t>proposals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really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sphere</a:t>
            </a:r>
            <a:r>
              <a:rPr lang="tr-TR" dirty="0" smtClean="0"/>
              <a:t> of </a:t>
            </a:r>
            <a:r>
              <a:rPr lang="tr-TR" dirty="0" err="1" smtClean="0"/>
              <a:t>influence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Search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communicate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online </a:t>
            </a:r>
            <a:r>
              <a:rPr lang="tr-TR" dirty="0" err="1" smtClean="0"/>
              <a:t>platforms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linked</a:t>
            </a:r>
            <a:r>
              <a:rPr lang="tr-TR" dirty="0" smtClean="0"/>
              <a:t> in </a:t>
            </a:r>
            <a:r>
              <a:rPr lang="tr-TR" dirty="0" err="1" smtClean="0"/>
              <a:t>groups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Participate</a:t>
            </a:r>
            <a:r>
              <a:rPr lang="tr-TR" dirty="0" smtClean="0"/>
              <a:t> in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markets</a:t>
            </a:r>
            <a:r>
              <a:rPr lang="tr-TR" dirty="0" smtClean="0"/>
              <a:t> /</a:t>
            </a:r>
            <a:r>
              <a:rPr lang="tr-TR" dirty="0" err="1" smtClean="0"/>
              <a:t>match-up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organized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Programming </a:t>
            </a:r>
            <a:r>
              <a:rPr lang="tr-TR" dirty="0" err="1" smtClean="0"/>
              <a:t>authority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importan</a:t>
            </a:r>
            <a:r>
              <a:rPr lang="tr-TR" dirty="0" smtClean="0"/>
              <a:t> </a:t>
            </a:r>
            <a:r>
              <a:rPr lang="tr-TR" dirty="0" err="1" smtClean="0"/>
              <a:t>actors</a:t>
            </a:r>
            <a:r>
              <a:rPr lang="tr-TR" dirty="0" smtClean="0"/>
              <a:t>/</a:t>
            </a:r>
            <a:r>
              <a:rPr lang="tr-TR" dirty="0" err="1" smtClean="0"/>
              <a:t>partners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AER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28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Finding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755576" y="1745010"/>
            <a:ext cx="5078464" cy="6001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3327" tIns="44436" rIns="99981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 </a:t>
            </a:r>
            <a:endParaRPr kumimoji="0" lang="tr-TR" altLang="tr-TR" sz="800" b="0" i="0" u="none" strike="noStrike" cap="none" normalizeH="0" baseline="0" dirty="0" smtClean="0">
              <a:ln>
                <a:noFill/>
              </a:ln>
              <a:solidFill>
                <a:srgbClr val="7F7F7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CIP - </a:t>
            </a:r>
            <a:r>
              <a:rPr kumimoji="0" lang="tr-TR" altLang="tr-T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Competitiveness</a:t>
            </a: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tr-TR" altLang="tr-T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and</a:t>
            </a: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tr-TR" altLang="tr-T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Innovation</a:t>
            </a: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Framework </a:t>
            </a:r>
            <a:r>
              <a:rPr kumimoji="0" lang="tr-TR" altLang="tr-TR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Programme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cs typeface="Arial" pitchFamily="34" charset="0"/>
              </a:rPr>
              <a:t>SUBGROUP </a:t>
            </a:r>
            <a:endParaRPr kumimoji="0" lang="tr-TR" altLang="tr-TR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1" name="Picture 37" descr="CIP - Competitiveness and Innovation Framework Programm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952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72" y="2708920"/>
            <a:ext cx="23145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2597150"/>
            <a:ext cx="23145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97149"/>
            <a:ext cx="2554920" cy="183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Dikdörtgen 44"/>
          <p:cNvSpPr/>
          <p:nvPr/>
        </p:nvSpPr>
        <p:spPr>
          <a:xfrm>
            <a:off x="3441467" y="4437895"/>
            <a:ext cx="2294255" cy="164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tr-TR" sz="1200">
              <a:effectLst/>
              <a:latin typeface="Times New Roman"/>
              <a:ea typeface="Times New Roma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sz="1000" b="1" u="sng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rId7"/>
              </a:rPr>
              <a:t>Horizon 2020 &amp; FP7 Consortium - Project - Partner - Business Idea</a:t>
            </a:r>
            <a:r>
              <a:rPr lang="tr-TR" sz="1350" b="1">
                <a:solidFill>
                  <a:srgbClr val="66666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tr-TR" sz="1100">
              <a:effectLst/>
              <a:ea typeface="Calibri"/>
              <a:cs typeface="Times New Roman"/>
            </a:endParaRPr>
          </a:p>
          <a:p>
            <a:pPr marL="742950" lvl="1" indent="-285750">
              <a:lnSpc>
                <a:spcPts val="1275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tr-TR" sz="1000" u="none" strike="noStrike">
                <a:solidFill>
                  <a:srgbClr val="666666"/>
                </a:solidFill>
                <a:effectLst/>
                <a:latin typeface="Times New Roman"/>
                <a:ea typeface="Times New Roman"/>
                <a:cs typeface="Times New Roman"/>
                <a:hlinkClick r:id="rId8" tooltip="1 New discussion"/>
              </a:rPr>
              <a:t>1 Discussion</a:t>
            </a:r>
            <a:r>
              <a:rPr lang="tr-TR" sz="1000">
                <a:solidFill>
                  <a:srgbClr val="66666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tr-TR" sz="1100">
              <a:solidFill>
                <a:srgbClr val="666666"/>
              </a:solidFill>
              <a:effectLst/>
              <a:ea typeface="Calibri"/>
              <a:cs typeface="Times New Roman"/>
            </a:endParaRPr>
          </a:p>
          <a:p>
            <a:pPr marL="914400">
              <a:lnSpc>
                <a:spcPts val="1275"/>
              </a:lnSpc>
              <a:spcAft>
                <a:spcPts val="1000"/>
              </a:spcAft>
            </a:pPr>
            <a:r>
              <a:rPr lang="tr-TR" sz="1000">
                <a:solidFill>
                  <a:srgbClr val="666666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tr-TR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21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PROPOSAL PREPERATİON STAGE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340768"/>
            <a:ext cx="7990656" cy="399323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applicant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is </a:t>
            </a:r>
            <a:r>
              <a:rPr lang="tr-TR" dirty="0" err="1" smtClean="0"/>
              <a:t>preparing</a:t>
            </a:r>
            <a:r>
              <a:rPr lang="tr-TR" dirty="0" smtClean="0"/>
              <a:t> a </a:t>
            </a:r>
            <a:r>
              <a:rPr lang="tr-TR" dirty="0" err="1" smtClean="0"/>
              <a:t>proposal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ask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final </a:t>
            </a:r>
            <a:r>
              <a:rPr lang="tr-TR" dirty="0" err="1" smtClean="0"/>
              <a:t>decision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start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actually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scenario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on </a:t>
            </a:r>
            <a:r>
              <a:rPr lang="tr-TR" dirty="0" err="1" smtClean="0"/>
              <a:t>paper</a:t>
            </a:r>
            <a:endParaRPr lang="tr-TR" dirty="0" smtClean="0"/>
          </a:p>
          <a:p>
            <a:pPr lvl="1"/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suitable</a:t>
            </a:r>
            <a:r>
              <a:rPr lang="tr-TR" dirty="0"/>
              <a:t> </a:t>
            </a:r>
            <a:r>
              <a:rPr lang="tr-TR" dirty="0" err="1"/>
              <a:t>partners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scenario</a:t>
            </a:r>
            <a:endParaRPr lang="tr-TR" dirty="0"/>
          </a:p>
          <a:p>
            <a:pPr lvl="1"/>
            <a:r>
              <a:rPr lang="tr-TR" dirty="0"/>
              <a:t>Ask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approval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role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them</a:t>
            </a:r>
            <a:endParaRPr lang="tr-TR" dirty="0"/>
          </a:p>
          <a:p>
            <a:pPr lvl="1"/>
            <a:r>
              <a:rPr lang="tr-TR" dirty="0"/>
              <a:t>Ask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needed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proposal</a:t>
            </a:r>
            <a:endParaRPr lang="tr-TR" dirty="0"/>
          </a:p>
          <a:p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extra</a:t>
            </a:r>
            <a:r>
              <a:rPr lang="tr-TR" dirty="0" smtClean="0"/>
              <a:t>/</a:t>
            </a:r>
            <a:r>
              <a:rPr lang="tr-TR" dirty="0" err="1" smtClean="0"/>
              <a:t>spare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r>
              <a:rPr lang="tr-TR" dirty="0" smtClean="0"/>
              <a:t> (do not </a:t>
            </a:r>
            <a:r>
              <a:rPr lang="tr-TR" dirty="0" err="1" smtClean="0"/>
              <a:t>exaggarate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err="1" smtClean="0"/>
              <a:t>Work</a:t>
            </a:r>
            <a:r>
              <a:rPr lang="tr-TR" dirty="0" smtClean="0"/>
              <a:t> on </a:t>
            </a:r>
            <a:r>
              <a:rPr lang="tr-TR" dirty="0" err="1" smtClean="0"/>
              <a:t>manageable</a:t>
            </a:r>
            <a:r>
              <a:rPr lang="tr-TR" dirty="0" smtClean="0"/>
              <a:t> </a:t>
            </a:r>
            <a:r>
              <a:rPr lang="tr-TR" dirty="0" err="1" smtClean="0"/>
              <a:t>proposals</a:t>
            </a:r>
            <a:endParaRPr lang="tr-TR" dirty="0" smtClean="0"/>
          </a:p>
          <a:p>
            <a:endParaRPr lang="tr-TR" dirty="0"/>
          </a:p>
          <a:p>
            <a:pPr marL="46863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58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PROPOSAL PREPERATİON STAGE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340768"/>
            <a:ext cx="7990656" cy="3993233"/>
          </a:xfrm>
        </p:spPr>
        <p:txBody>
          <a:bodyPr>
            <a:normAutofit/>
          </a:bodyPr>
          <a:lstStyle/>
          <a:p>
            <a:r>
              <a:rPr lang="tr-TR" dirty="0" err="1" smtClean="0"/>
              <a:t>Prepare</a:t>
            </a:r>
            <a:r>
              <a:rPr lang="tr-TR" dirty="0" smtClean="0"/>
              <a:t> a time </a:t>
            </a:r>
            <a:r>
              <a:rPr lang="tr-TR" dirty="0" err="1" smtClean="0"/>
              <a:t>schedule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endParaRPr lang="tr-TR" dirty="0" smtClean="0"/>
          </a:p>
          <a:p>
            <a:pPr lvl="1"/>
            <a:r>
              <a:rPr lang="tr-TR" dirty="0" err="1" smtClean="0"/>
              <a:t>Finalizing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endParaRPr lang="tr-TR" dirty="0" smtClean="0"/>
          </a:p>
          <a:p>
            <a:pPr lvl="1"/>
            <a:r>
              <a:rPr lang="tr-TR" dirty="0" err="1" smtClean="0"/>
              <a:t>Gathering</a:t>
            </a:r>
            <a:r>
              <a:rPr lang="tr-TR" dirty="0" smtClean="0"/>
              <a:t> partner </a:t>
            </a:r>
            <a:r>
              <a:rPr lang="tr-TR" dirty="0" err="1" smtClean="0"/>
              <a:t>information</a:t>
            </a:r>
            <a:endParaRPr lang="tr-TR" dirty="0" smtClean="0"/>
          </a:p>
          <a:p>
            <a:pPr lvl="1"/>
            <a:r>
              <a:rPr lang="tr-TR" dirty="0" err="1" smtClean="0"/>
              <a:t>Gathering</a:t>
            </a:r>
            <a:r>
              <a:rPr lang="tr-TR" dirty="0" smtClean="0"/>
              <a:t> </a:t>
            </a:r>
            <a:r>
              <a:rPr lang="tr-TR" dirty="0" err="1" smtClean="0"/>
              <a:t>partnership</a:t>
            </a:r>
            <a:r>
              <a:rPr lang="tr-TR" dirty="0" smtClean="0"/>
              <a:t> </a:t>
            </a:r>
            <a:r>
              <a:rPr lang="tr-TR" dirty="0" err="1" smtClean="0"/>
              <a:t>documents</a:t>
            </a:r>
            <a:r>
              <a:rPr lang="tr-TR" dirty="0" smtClean="0"/>
              <a:t> (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annexes</a:t>
            </a:r>
            <a:r>
              <a:rPr lang="tr-TR" dirty="0" smtClean="0"/>
              <a:t>, </a:t>
            </a:r>
            <a:r>
              <a:rPr lang="tr-TR" dirty="0" err="1" smtClean="0"/>
              <a:t>financial</a:t>
            </a:r>
            <a:r>
              <a:rPr lang="tr-TR" dirty="0" smtClean="0"/>
              <a:t> </a:t>
            </a:r>
            <a:r>
              <a:rPr lang="tr-TR" dirty="0" err="1" smtClean="0"/>
              <a:t>tables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.)</a:t>
            </a:r>
          </a:p>
          <a:p>
            <a:pPr lvl="1"/>
            <a:r>
              <a:rPr lang="tr-TR" dirty="0" err="1" smtClean="0"/>
              <a:t>Geth</a:t>
            </a:r>
            <a:r>
              <a:rPr lang="tr-TR" dirty="0" smtClean="0"/>
              <a:t> </a:t>
            </a:r>
            <a:r>
              <a:rPr lang="tr-TR" dirty="0" err="1" smtClean="0"/>
              <a:t>extra</a:t>
            </a:r>
            <a:r>
              <a:rPr lang="tr-TR" dirty="0" smtClean="0"/>
              <a:t> </a:t>
            </a:r>
            <a:r>
              <a:rPr lang="tr-TR" dirty="0" err="1" smtClean="0"/>
              <a:t>copies</a:t>
            </a:r>
            <a:r>
              <a:rPr lang="tr-TR" dirty="0" smtClean="0"/>
              <a:t> of </a:t>
            </a:r>
            <a:r>
              <a:rPr lang="tr-TR" dirty="0" err="1" smtClean="0"/>
              <a:t>partnership</a:t>
            </a:r>
            <a:r>
              <a:rPr lang="tr-TR" dirty="0" smtClean="0"/>
              <a:t> </a:t>
            </a:r>
            <a:r>
              <a:rPr lang="tr-TR" dirty="0" err="1" smtClean="0"/>
              <a:t>documents</a:t>
            </a:r>
            <a:endParaRPr lang="tr-TR" dirty="0" smtClean="0"/>
          </a:p>
          <a:p>
            <a:pPr lvl="1"/>
            <a:r>
              <a:rPr lang="tr-TR" dirty="0" smtClean="0"/>
              <a:t>Ask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approval</a:t>
            </a:r>
            <a:r>
              <a:rPr lang="tr-TR" dirty="0" smtClean="0"/>
              <a:t> of final </a:t>
            </a:r>
            <a:r>
              <a:rPr lang="tr-TR" dirty="0" err="1" smtClean="0"/>
              <a:t>draft</a:t>
            </a:r>
            <a:r>
              <a:rPr lang="tr-TR" dirty="0" smtClean="0"/>
              <a:t> of </a:t>
            </a:r>
            <a:r>
              <a:rPr lang="tr-TR" dirty="0" err="1" smtClean="0"/>
              <a:t>proposal</a:t>
            </a:r>
            <a:r>
              <a:rPr lang="tr-TR" dirty="0" smtClean="0"/>
              <a:t> (</a:t>
            </a:r>
            <a:r>
              <a:rPr lang="tr-TR" dirty="0" err="1" smtClean="0"/>
              <a:t>let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/>
              <a:t>)</a:t>
            </a:r>
            <a:endParaRPr lang="tr-TR" dirty="0" smtClean="0"/>
          </a:p>
          <a:p>
            <a:r>
              <a:rPr lang="tr-TR" dirty="0" smtClean="0"/>
              <a:t>Do not </a:t>
            </a:r>
            <a:r>
              <a:rPr lang="tr-TR" dirty="0" err="1" smtClean="0"/>
              <a:t>push</a:t>
            </a:r>
            <a:r>
              <a:rPr lang="tr-TR" dirty="0" smtClean="0"/>
              <a:t> </a:t>
            </a:r>
            <a:r>
              <a:rPr lang="tr-TR" dirty="0" err="1" smtClean="0"/>
              <a:t>proposal</a:t>
            </a:r>
            <a:r>
              <a:rPr lang="tr-TR" dirty="0" smtClean="0"/>
              <a:t> </a:t>
            </a:r>
            <a:r>
              <a:rPr lang="tr-TR" dirty="0" err="1" smtClean="0"/>
              <a:t>budget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tp</a:t>
            </a:r>
            <a:r>
              <a:rPr lang="tr-TR" dirty="0" smtClean="0"/>
              <a:t> </a:t>
            </a:r>
            <a:r>
              <a:rPr lang="tr-TR" dirty="0" err="1" smtClean="0"/>
              <a:t>programme</a:t>
            </a:r>
            <a:r>
              <a:rPr lang="tr-TR" dirty="0" smtClean="0"/>
              <a:t> </a:t>
            </a:r>
            <a:r>
              <a:rPr lang="tr-TR" dirty="0" err="1" smtClean="0"/>
              <a:t>limits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  <a:p>
            <a:pPr marL="46863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99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Implementation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Prepare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 in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meetings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travel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Re-</a:t>
            </a:r>
            <a:r>
              <a:rPr lang="tr-TR" dirty="0" err="1" smtClean="0"/>
              <a:t>examine</a:t>
            </a:r>
            <a:r>
              <a:rPr lang="tr-TR" dirty="0" smtClean="0"/>
              <a:t> </a:t>
            </a:r>
            <a:r>
              <a:rPr lang="tr-TR" dirty="0" err="1" smtClean="0"/>
              <a:t>partners</a:t>
            </a:r>
            <a:r>
              <a:rPr lang="tr-TR" dirty="0" smtClean="0"/>
              <a:t> role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clarify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partner has </a:t>
            </a:r>
            <a:r>
              <a:rPr lang="tr-TR" dirty="0" err="1" smtClean="0"/>
              <a:t>to</a:t>
            </a:r>
            <a:r>
              <a:rPr lang="tr-TR" dirty="0" smtClean="0"/>
              <a:t> do</a:t>
            </a:r>
          </a:p>
          <a:p>
            <a:endParaRPr lang="tr-TR" dirty="0"/>
          </a:p>
          <a:p>
            <a:r>
              <a:rPr lang="tr-TR" dirty="0" err="1" smtClean="0"/>
              <a:t>Use</a:t>
            </a:r>
            <a:r>
              <a:rPr lang="tr-TR" dirty="0" smtClean="0"/>
              <a:t> e-mail </a:t>
            </a:r>
            <a:r>
              <a:rPr lang="tr-TR" dirty="0" err="1" smtClean="0"/>
              <a:t>communication</a:t>
            </a:r>
            <a:r>
              <a:rPr lang="tr-TR" dirty="0" smtClean="0"/>
              <a:t> </a:t>
            </a:r>
            <a:r>
              <a:rPr lang="tr-TR" dirty="0" err="1" smtClean="0"/>
              <a:t>frequently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Assign</a:t>
            </a:r>
            <a:r>
              <a:rPr lang="tr-TR" dirty="0" smtClean="0"/>
              <a:t> a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(a </a:t>
            </a:r>
            <a:r>
              <a:rPr lang="tr-TR" dirty="0" err="1" smtClean="0"/>
              <a:t>coordinator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back-up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/her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02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Implementation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platforms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promotion</a:t>
            </a:r>
            <a:r>
              <a:rPr lang="tr-TR" dirty="0" smtClean="0"/>
              <a:t> of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endParaRPr lang="tr-TR" dirty="0" smtClean="0"/>
          </a:p>
          <a:p>
            <a:pPr marL="742950" lvl="2"/>
            <a:r>
              <a:rPr lang="tr-TR" dirty="0"/>
              <a:t>Web-</a:t>
            </a:r>
            <a:r>
              <a:rPr lang="tr-TR" dirty="0" err="1"/>
              <a:t>page</a:t>
            </a:r>
            <a:r>
              <a:rPr lang="tr-TR" dirty="0"/>
              <a:t>, </a:t>
            </a:r>
            <a:r>
              <a:rPr lang="tr-TR" dirty="0" err="1"/>
              <a:t>facebook</a:t>
            </a:r>
            <a:r>
              <a:rPr lang="tr-TR" dirty="0"/>
              <a:t>, </a:t>
            </a:r>
            <a:r>
              <a:rPr lang="tr-TR" dirty="0" err="1"/>
              <a:t>twitter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aftermath</a:t>
            </a:r>
            <a:r>
              <a:rPr lang="tr-TR" dirty="0" smtClean="0"/>
              <a:t>, </a:t>
            </a:r>
            <a:r>
              <a:rPr lang="tr-TR" dirty="0" err="1" smtClean="0"/>
              <a:t>have</a:t>
            </a:r>
            <a:r>
              <a:rPr lang="tr-TR" dirty="0" smtClean="0"/>
              <a:t> a plan of </a:t>
            </a:r>
            <a:r>
              <a:rPr lang="tr-TR" dirty="0" err="1" smtClean="0"/>
              <a:t>sustainibility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established</a:t>
            </a:r>
            <a:r>
              <a:rPr lang="tr-TR" dirty="0" smtClean="0"/>
              <a:t> </a:t>
            </a:r>
            <a:r>
              <a:rPr lang="tr-TR" dirty="0" err="1" smtClean="0"/>
              <a:t>cooperation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reactions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pschology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784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3861048"/>
            <a:ext cx="4534272" cy="1512168"/>
          </a:xfrm>
        </p:spPr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endParaRPr lang="tr-TR" sz="4900" dirty="0">
              <a:latin typeface="Harlow Solid Italic" panose="04030604020F02020D02" pitchFamily="82" charset="0"/>
            </a:endParaRPr>
          </a:p>
          <a:p>
            <a:pPr marL="68580" indent="0">
              <a:buNone/>
            </a:pPr>
            <a:r>
              <a:rPr lang="tr-TR" sz="4900" b="1" dirty="0"/>
              <a:t>Mehmet Bozdoğan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tr-TR" sz="4900" b="1" dirty="0" smtClean="0"/>
              <a:t>EU </a:t>
            </a:r>
            <a:r>
              <a:rPr lang="tr-TR" sz="4900" b="1" dirty="0" err="1" smtClean="0"/>
              <a:t>Programmes</a:t>
            </a:r>
            <a:r>
              <a:rPr lang="tr-TR" sz="4900" b="1" dirty="0" smtClean="0"/>
              <a:t> </a:t>
            </a:r>
            <a:r>
              <a:rPr lang="tr-TR" sz="4900" b="1" dirty="0" err="1" smtClean="0"/>
              <a:t>Coordinator</a:t>
            </a:r>
            <a:endParaRPr lang="tr-TR" sz="4900" b="1" dirty="0"/>
          </a:p>
          <a:p>
            <a:pPr marL="68580" indent="0">
              <a:buNone/>
            </a:pPr>
            <a:r>
              <a:rPr lang="tr-TR" sz="4900" b="1" dirty="0">
                <a:hlinkClick r:id="rId2"/>
              </a:rPr>
              <a:t>mehmet.bozdogan@doka.org.tr</a:t>
            </a:r>
            <a:r>
              <a:rPr lang="tr-TR" sz="4900" b="1" dirty="0"/>
              <a:t> </a:t>
            </a:r>
          </a:p>
          <a:p>
            <a:pPr marL="68580" indent="0">
              <a:buNone/>
            </a:pPr>
            <a:r>
              <a:rPr lang="tr-TR" sz="4900" b="1" dirty="0"/>
              <a:t>+90 462 321 36 52 (130</a:t>
            </a:r>
            <a:r>
              <a:rPr lang="tr-TR" sz="4900" b="1" dirty="0" smtClean="0"/>
              <a:t>)</a:t>
            </a:r>
          </a:p>
          <a:p>
            <a:pPr marL="68580" indent="0">
              <a:buNone/>
            </a:pPr>
            <a:r>
              <a:rPr lang="tr-TR" sz="4900" b="1" dirty="0" smtClean="0">
                <a:hlinkClick r:id="rId3"/>
              </a:rPr>
              <a:t>www.doka.org.tr</a:t>
            </a:r>
            <a:r>
              <a:rPr lang="tr-TR" sz="4900" b="1" dirty="0" smtClean="0"/>
              <a:t> </a:t>
            </a:r>
            <a:endParaRPr lang="es-ES" sz="4900" b="1" dirty="0"/>
          </a:p>
          <a:p>
            <a:pPr marL="68580" indent="0">
              <a:buNone/>
            </a:pPr>
            <a:r>
              <a:rPr lang="tr-TR" sz="5400" dirty="0" smtClean="0">
                <a:latin typeface="Harlow Solid Italic" panose="04030604020F02020D02" pitchFamily="82" charset="0"/>
              </a:rPr>
              <a:t> </a:t>
            </a:r>
            <a:endParaRPr lang="tr-TR" sz="5400" dirty="0">
              <a:latin typeface="Harlow Solid Italic" panose="04030604020F02020D02" pitchFamily="82" charset="0"/>
            </a:endParaRPr>
          </a:p>
        </p:txBody>
      </p:sp>
      <p:pic>
        <p:nvPicPr>
          <p:cNvPr id="5" name="Picture 4" descr="C:\Users\Özge\Desktop\2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6633"/>
            <a:ext cx="2520280" cy="201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259632" y="2492896"/>
            <a:ext cx="66194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buNone/>
            </a:pPr>
            <a:r>
              <a:rPr lang="tr-TR" sz="4800" dirty="0" err="1">
                <a:latin typeface="Harlow Solid Italic" panose="04030604020F02020D02" pitchFamily="82" charset="0"/>
              </a:rPr>
              <a:t>Thanks</a:t>
            </a:r>
            <a:r>
              <a:rPr lang="tr-TR" sz="4800" dirty="0">
                <a:latin typeface="Harlow Solid Italic" panose="04030604020F02020D02" pitchFamily="82" charset="0"/>
              </a:rPr>
              <a:t> </a:t>
            </a:r>
            <a:r>
              <a:rPr lang="tr-TR" sz="4800" dirty="0" err="1">
                <a:latin typeface="Harlow Solid Italic" panose="04030604020F02020D02" pitchFamily="82" charset="0"/>
              </a:rPr>
              <a:t>for</a:t>
            </a:r>
            <a:r>
              <a:rPr lang="tr-TR" sz="4800" dirty="0">
                <a:latin typeface="Harlow Solid Italic" panose="04030604020F02020D02" pitchFamily="82" charset="0"/>
              </a:rPr>
              <a:t> </a:t>
            </a:r>
            <a:r>
              <a:rPr lang="tr-TR" sz="4800" dirty="0" err="1">
                <a:latin typeface="Harlow Solid Italic" panose="04030604020F02020D02" pitchFamily="82" charset="0"/>
              </a:rPr>
              <a:t>your</a:t>
            </a:r>
            <a:r>
              <a:rPr lang="tr-TR" sz="4800" dirty="0">
                <a:latin typeface="Harlow Solid Italic" panose="04030604020F02020D02" pitchFamily="82" charset="0"/>
              </a:rPr>
              <a:t> </a:t>
            </a:r>
            <a:r>
              <a:rPr lang="tr-TR" sz="4800" dirty="0" err="1">
                <a:latin typeface="Harlow Solid Italic" panose="04030604020F02020D02" pitchFamily="82" charset="0"/>
              </a:rPr>
              <a:t>attention</a:t>
            </a:r>
            <a:r>
              <a:rPr lang="tr-TR" sz="4800" dirty="0">
                <a:latin typeface="Harlow Solid Italic" panose="04030604020F02020D02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3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TC101859862[[fn=Şehir Nüfusu]]</Template>
  <TotalTime>248</TotalTime>
  <Words>306</Words>
  <Application>Microsoft Office PowerPoint</Application>
  <PresentationFormat>Ekran Gösterisi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Urban Pop</vt:lpstr>
      <vt:lpstr>Black sea cbc</vt:lpstr>
      <vt:lpstr>Finding partners  </vt:lpstr>
      <vt:lpstr>Finding partners  </vt:lpstr>
      <vt:lpstr>PROPOSAL PREPERATİON STAGE </vt:lpstr>
      <vt:lpstr>PROPOSAL PREPERATİON STAGE </vt:lpstr>
      <vt:lpstr>Implementation stage</vt:lpstr>
      <vt:lpstr>Implementation stage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Bozdoğan</dc:creator>
  <cp:lastModifiedBy>Mehmet Bozdoğan</cp:lastModifiedBy>
  <cp:revision>18</cp:revision>
  <dcterms:created xsi:type="dcterms:W3CDTF">2013-09-26T10:05:45Z</dcterms:created>
  <dcterms:modified xsi:type="dcterms:W3CDTF">2013-11-27T11:56:56Z</dcterms:modified>
</cp:coreProperties>
</file>